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0.42739726027397262</c:v>
                </c:pt>
                <c:pt idx="1">
                  <c:v>0.56712328767123288</c:v>
                </c:pt>
                <c:pt idx="2">
                  <c:v>0</c:v>
                </c:pt>
                <c:pt idx="3">
                  <c:v>5.4794520547945206E-3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0.8343373493975903</c:v>
                </c:pt>
                <c:pt idx="1">
                  <c:v>0.1656626506024097</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7.1232876712328766E-2</c:v>
                </c:pt>
                <c:pt idx="1">
                  <c:v>8.4931506849315067E-2</c:v>
                </c:pt>
                <c:pt idx="2">
                  <c:v>0.25753424657534252</c:v>
                </c:pt>
                <c:pt idx="3">
                  <c:v>0.58630136986301373</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0.89315068493150696</c:v>
                </c:pt>
                <c:pt idx="1">
                  <c:v>1.643835616438356E-2</c:v>
                </c:pt>
                <c:pt idx="2">
                  <c:v>3.5616438356164383E-2</c:v>
                </c:pt>
                <c:pt idx="3">
                  <c:v>0</c:v>
                </c:pt>
                <c:pt idx="4">
                  <c:v>8.21917808219178E-3</c:v>
                </c:pt>
                <c:pt idx="5">
                  <c:v>4.6575342465753428E-2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0.29378531073446329</c:v>
                </c:pt>
                <c:pt idx="1">
                  <c:v>2.8248587570621469E-3</c:v>
                </c:pt>
                <c:pt idx="2">
                  <c:v>0.62994350282485878</c:v>
                </c:pt>
                <c:pt idx="3">
                  <c:v>2.8248587570621469E-3</c:v>
                </c:pt>
                <c:pt idx="4">
                  <c:v>2.8248587570621469E-3</c:v>
                </c:pt>
                <c:pt idx="5">
                  <c:v>2.8248587570621469E-2</c:v>
                </c:pt>
                <c:pt idx="6">
                  <c:v>0</c:v>
                </c:pt>
                <c:pt idx="7">
                  <c:v>1.1299435028248589E-2</c:v>
                </c:pt>
                <c:pt idx="8">
                  <c:v>2.8248587570621469E-2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2" formatCode="0">
                  <c:v>1</c:v>
                </c:pt>
                <c:pt idx="3" formatCode="0">
                  <c:v>47</c:v>
                </c:pt>
                <c:pt idx="4" formatCode="0">
                  <c:v>2</c:v>
                </c:pt>
                <c:pt idx="5" formatCode="0">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12</c:v>
                </c:pt>
                <c:pt idx="1">
                  <c:v>30</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6.7705728358813966</c:v>
                </c:pt>
                <c:pt idx="1">
                  <c:v>6.1523211729040446</c:v>
                </c:pt>
                <c:pt idx="2">
                  <c:v>6.3409304985464781</c:v>
                </c:pt>
                <c:pt idx="3" formatCode="General">
                  <c:v>7.0395010071476758</c:v>
                </c:pt>
                <c:pt idx="4">
                  <c:v>3.9961568299640771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7.6374498808406006</c:v>
                </c:pt>
                <c:pt idx="1">
                  <c:v>6.8350548756956853</c:v>
                </c:pt>
                <c:pt idx="2">
                  <c:v>6.9467437999047208</c:v>
                </c:pt>
                <c:pt idx="3" formatCode="General">
                  <c:v>7.6397934948219302</c:v>
                </c:pt>
                <c:pt idx="4">
                  <c:v>4.503883593177469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6.9723172756789102</c:v>
                </c:pt>
                <c:pt idx="1">
                  <c:v>8.6683589989675944</c:v>
                </c:pt>
                <c:pt idx="2">
                  <c:v>8.3698476450028245</c:v>
                </c:pt>
                <c:pt idx="3">
                  <c:v>7.6965992085823558</c:v>
                </c:pt>
                <c:pt idx="4">
                  <c:v>6.6202475319010068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6.3422009433082183</c:v>
                </c:pt>
                <c:pt idx="1">
                  <c:v>8.0716997595833799</c:v>
                </c:pt>
                <c:pt idx="2">
                  <c:v>7.8723268219443092</c:v>
                </c:pt>
                <c:pt idx="3">
                  <c:v>7.3393608906108776</c:v>
                </c:pt>
                <c:pt idx="4">
                  <c:v>6.3007860953062638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Sheet1!$B$2:$B$6</c:f>
              <c:numCache>
                <c:formatCode>0.0</c:formatCode>
                <c:ptCount val="5"/>
                <c:pt idx="0">
                  <c:v>6.4212748357773064</c:v>
                </c:pt>
                <c:pt idx="1">
                  <c:v>6.5189790536017753</c:v>
                </c:pt>
                <c:pt idx="2">
                  <c:v>6.7850693746261461</c:v>
                </c:pt>
                <c:pt idx="3">
                  <c:v>6.7864406341888666</c:v>
                </c:pt>
                <c:pt idx="4">
                  <c:v>6.8514195026849576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Sheet1!$B$2:$B$6</c:f>
              <c:numCache>
                <c:formatCode>0.0</c:formatCode>
                <c:ptCount val="5"/>
                <c:pt idx="0">
                  <c:v>7.8473092968725036</c:v>
                </c:pt>
                <c:pt idx="1">
                  <c:v>7.7678712648257147</c:v>
                </c:pt>
                <c:pt idx="2">
                  <c:v>7.7558949714192478</c:v>
                </c:pt>
                <c:pt idx="3">
                  <c:v>7.6519284050706604</c:v>
                </c:pt>
                <c:pt idx="4">
                  <c:v>7.5735708600845086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6.4212748357773064</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0.26238663274591101</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0.16467454094453871</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1.7191787538217493</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0.16467454094453871</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0.59067057786386457</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0.78923966432234138</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6.1523211729040446</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0.43950923928653651</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0.1330139652975646</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1.3886468532993952</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0.1330139652975646</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0.47710736156074951</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0.27657524408836487</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6.7705728358813966</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0.42573956368886456</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0.18165547280467642</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1.8964572639459965</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0.18165547280467642</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0.65157942738585817</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0.66478793481409326</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6.3409304985464781</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Sheet1!$B$2:$B$6</c:f>
              <c:numCache>
                <c:formatCode>0.0</c:formatCode>
                <c:ptCount val="5"/>
                <c:pt idx="0">
                  <c:v>7.2262694997601464</c:v>
                </c:pt>
                <c:pt idx="1">
                  <c:v>7.2907605356746457</c:v>
                </c:pt>
                <c:pt idx="2">
                  <c:v>7.3890765858550909</c:v>
                </c:pt>
                <c:pt idx="3">
                  <c:v>7.3891588880708801</c:v>
                </c:pt>
                <c:pt idx="4">
                  <c:v>7.4732056206310062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Sheet1!$B$2:$B$6</c:f>
              <c:numCache>
                <c:formatCode>0.0</c:formatCode>
                <c:ptCount val="5"/>
                <c:pt idx="0">
                  <c:v>8.3508088663889684</c:v>
                </c:pt>
                <c:pt idx="1">
                  <c:v>8.246644438689783</c:v>
                </c:pt>
                <c:pt idx="2">
                  <c:v>7.8516974929125816</c:v>
                </c:pt>
                <c:pt idx="3">
                  <c:v>7.7705442069896362</c:v>
                </c:pt>
                <c:pt idx="4">
                  <c:v>7.7646398630200713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7.4732056206310062</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0.22994958582912872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0.12711841328456197</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1.3270981299529168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0.12711841328456241</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0.45596062512916458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1.584440171641841</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3.8084320242915002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9.3941813761723836E-2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0.21467856352419901</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5.9850778460694087E-2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0.62483360293059675</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5.9850778460694087E-2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0.16850093623960483</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9.2322511195249959</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5.8681635934802578E-2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0.29985398544717246</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8.3597049276565194E-2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0.87274128820474939</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8.3597049276566082E-2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0.29985398544717157</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0.36120468468195632</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8.0342154297332371</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0.21138254713404514</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0.10345067321722379</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1.0800102945087664</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0.1034506732172229</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0.37106688489390116</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0.24463591485772973</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8.1034515932610898</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0.37711449908553174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0.13930698460659219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1.4543450786074317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0.13930698460659219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0.49967977214985382</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1.6938441857740374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6.771087036622399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0.14311490195638044</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0.24599245232764488</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6.8580856539993462E-2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0.71597437470411052</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6.8580856539993462E-2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0.24599245232764488</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0.28952105274476025</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8.8897965203528173</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Sheet1!$B$2:$B$6</c:f>
              <c:numCache>
                <c:formatCode>0.0</c:formatCode>
                <c:ptCount val="5"/>
                <c:pt idx="0">
                  <c:v>7.8056548520410418</c:v>
                </c:pt>
                <c:pt idx="1">
                  <c:v>7.9381933237588704</c:v>
                </c:pt>
                <c:pt idx="2">
                  <c:v>7.9771811328479547</c:v>
                </c:pt>
                <c:pt idx="3">
                  <c:v>8.0143994523587132</c:v>
                </c:pt>
                <c:pt idx="4">
                  <c:v>8.0643733116150358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Sheet1!$B$2:$B$6</c:f>
              <c:numCache>
                <c:formatCode>0.0</c:formatCode>
                <c:ptCount val="5"/>
                <c:pt idx="0">
                  <c:v>8.7719522907135357</c:v>
                </c:pt>
                <c:pt idx="1">
                  <c:v>8.5331691689531404</c:v>
                </c:pt>
                <c:pt idx="2">
                  <c:v>8.5152550370467655</c:v>
                </c:pt>
                <c:pt idx="3">
                  <c:v>8.5143870376539699</c:v>
                </c:pt>
                <c:pt idx="4">
                  <c:v>8.3748598380991695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7.9771811328479547</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3.0622157260573601E-4</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0.20534438580702918</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5.7248479500367822E-2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0.59766597241513963</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5.7248479500367822E-2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0.20534438580702918</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1.6033643804274078E-3</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9.4309695338933395</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0.48611413475687382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0.17332864870236264</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1.8095264062590779</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0.17332864870236175</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0.62171196896712821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0.59307763575404238</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6.6206727642473426</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2.195072594221692E-3</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0.45060381357709645</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0.12562497427418684</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1.3115068393864391</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0.12562497427418684</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0.45060381357709645</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0.12981520979974448</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8.1175526429220621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0.26872990916386374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9.8710677965086369E-2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1.0305254191664774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9.8710677965087257E-2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0.35406501126733758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0.23744766593759792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7.8092976079527476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0.18297870347516021</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0.39060867895653306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0.10889877929715475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1.136887746041114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0.10889877929715475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0.39060867895653217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0.31954738100576385</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7.9074131152242773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Sheet1!$B$2:$B$6</c:f>
              <c:numCache>
                <c:formatCode>0.0</c:formatCode>
                <c:ptCount val="5"/>
                <c:pt idx="0">
                  <c:v>8.3946399694513527</c:v>
                </c:pt>
                <c:pt idx="1">
                  <c:v>8.6428405892100191</c:v>
                </c:pt>
                <c:pt idx="2">
                  <c:v>8.6478005920175409</c:v>
                </c:pt>
                <c:pt idx="3">
                  <c:v>8.6668461482208929</c:v>
                </c:pt>
                <c:pt idx="4">
                  <c:v>8.7569098603985847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Sheet1!$B$2:$B$6</c:f>
              <c:numCache>
                <c:formatCode>0.0</c:formatCode>
                <c:ptCount val="5"/>
                <c:pt idx="0">
                  <c:v>9.2459131233184877</c:v>
                </c:pt>
                <c:pt idx="1">
                  <c:v>9.2241903244585384</c:v>
                </c:pt>
                <c:pt idx="2">
                  <c:v>9.2069637437837475</c:v>
                </c:pt>
                <c:pt idx="3">
                  <c:v>9.0264815240989318</c:v>
                </c:pt>
                <c:pt idx="4">
                  <c:v>9.0098513348864415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8.7649390168684764</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2.1101569572469003E-2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0.24207869644413904</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6.7489730660968306E-2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0.70458317592982667</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6.7489730660968306E-2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0.24207869644413904</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0.24559754246296528</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8.7502468284069845</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8.4163337118953407E-2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6.3091741209838403E-2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0.65866879244014953</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6.3091741209838403E-2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0.22630356231813664</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0.11675920328739053</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8.883237601735706</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5.5818921079380246E-2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0.24800888222513073</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6.9143022119520836E-2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0.72184330328840929</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6.9143022119520836E-2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0.24800888222513073</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0.14440168543622001</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8.661332620462737</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Sheet1!$B$2:$B$6</c:f>
              <c:numCache>
                <c:formatCode>0.0</c:formatCode>
                <c:ptCount val="5"/>
                <c:pt idx="0">
                  <c:v>8.3063266493778265</c:v>
                </c:pt>
                <c:pt idx="1">
                  <c:v>8.3629090243725841</c:v>
                </c:pt>
                <c:pt idx="2">
                  <c:v>8.404613612565953</c:v>
                </c:pt>
                <c:pt idx="3">
                  <c:v>8.4469604665676332</c:v>
                </c:pt>
                <c:pt idx="4">
                  <c:v>8.4470310317539568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Sheet1!$B$2:$B$6</c:f>
              <c:numCache>
                <c:formatCode>0.0</c:formatCode>
                <c:ptCount val="5"/>
                <c:pt idx="0">
                  <c:v>8.9398374530865627</c:v>
                </c:pt>
                <c:pt idx="1">
                  <c:v>8.8927719390291848</c:v>
                </c:pt>
                <c:pt idx="2">
                  <c:v>8.8126282640363627</c:v>
                </c:pt>
                <c:pt idx="3">
                  <c:v>8.6897310659934099</c:v>
                </c:pt>
                <c:pt idx="4">
                  <c:v>8.6720659967758298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8.4469604665676332</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0.28887996849981867</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0.1043200525289345</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1.0890864907023747</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0.10432005252893539</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0.37418525873290243</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0.63073506566779258</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7.0395010071476758</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0.16465144149491806</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0.26576444662351584</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7.4093140723853423E-2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0.77352183650096151</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7.4093140723853423E-2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0.26576444662351584</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0.15716248879912165</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8.8023753785945598</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0.11193906797142716</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0.19200612893352087</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5.3529873207857293E-2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0.55884425234084745</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5.3529873207857293E-2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0.19200612893352087</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0.23066241703484103</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9.0874239649575674</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0.22792201968303427</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7.4737084306546464E-2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0.78024451579113929</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7.4737084306546464E-2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0.26807420577584118</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0.1640626712744151</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8.8585415155707281</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Sheet1!$B$2:$B$6</c:f>
              <c:numCache>
                <c:formatCode>0.0</c:formatCode>
                <c:ptCount val="5"/>
                <c:pt idx="0">
                  <c:v>8.1419688738442932</c:v>
                </c:pt>
                <c:pt idx="1">
                  <c:v>8.1587548991525214</c:v>
                </c:pt>
                <c:pt idx="2">
                  <c:v>8.1964215463164045</c:v>
                </c:pt>
                <c:pt idx="3">
                  <c:v>8.2006998840304863</c:v>
                </c:pt>
                <c:pt idx="4">
                  <c:v>8.2129921370451573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Sheet1!$B$2:$B$6</c:f>
              <c:numCache>
                <c:formatCode>0.0</c:formatCode>
                <c:ptCount val="5"/>
                <c:pt idx="0">
                  <c:v>8.8473619978199363</c:v>
                </c:pt>
                <c:pt idx="1">
                  <c:v>8.7635269886481275</c:v>
                </c:pt>
                <c:pt idx="2">
                  <c:v>8.5433719912406367</c:v>
                </c:pt>
                <c:pt idx="3">
                  <c:v>8.4955288463716787</c:v>
                </c:pt>
                <c:pt idx="4">
                  <c:v>8.4924705677817514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8.1964215463164045</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0.24488747857656534</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0.32716361104866643</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9.1210768713137824E-2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0.9522274347446853</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9.1210768713137824E-2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0.32716361104866643</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0.54041062038451848</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7.7423602567676646</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0.16250044859157953</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6.2517032717812171E-2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0.65266891763577917</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6.2517032717812171E-2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0.22424214228841066</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0.28827846334248264</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8.8163150367258467</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0.22157363004094854</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0.28675113018782916</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7.9944071194098854E-2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0.83460471729625674</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7.9944071194098854E-2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0.28675113018782916</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0.47083303767997009</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7.2005294357613829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0.23242606287127732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8.5001800363558644E-2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0.88740668948241908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8.500180036356042E-2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0.30489268257394286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0.29659718513207167</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7.5690117498675864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3.9632468222134953E-2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0.24123544020072263</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6.7254637124931627E-2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0.70212883289660599</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6.7254637124932515E-2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0.24123544020072352</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0.48751559178732151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8.2464767885535331</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3.4462414351713377E-2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0.23148823850329592</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6.4537190166895186E-2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0.67375907368491283</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6.4537190166895186E-2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0.23148823850329592</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0.35589627062435092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8.4487027435137776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0.12572713372513356</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4.2281114684593391E-2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0.44140881545335375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4.2281114684593391E-2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0.15165799339855646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2.5357730629602671E-2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9.3515548130250483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Sheet1!$B$2:$B$6</c:f>
              <c:numCache>
                <c:formatCode>0.0</c:formatCode>
                <c:ptCount val="5"/>
                <c:pt idx="0">
                  <c:v>7.5520760178466837</c:v>
                </c:pt>
                <c:pt idx="1">
                  <c:v>7.6438149690480159</c:v>
                </c:pt>
                <c:pt idx="2">
                  <c:v>7.668498605924909</c:v>
                </c:pt>
                <c:pt idx="3">
                  <c:v>7.6834142293690686</c:v>
                </c:pt>
                <c:pt idx="4">
                  <c:v>7.686117777697965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Sheet1!$B$2:$B$6</c:f>
              <c:numCache>
                <c:formatCode>0.0</c:formatCode>
                <c:ptCount val="5"/>
                <c:pt idx="0">
                  <c:v>8.7594419389262903</c:v>
                </c:pt>
                <c:pt idx="1">
                  <c:v>8.4225155049690024</c:v>
                </c:pt>
                <c:pt idx="2">
                  <c:v>8.3609874655288703</c:v>
                </c:pt>
                <c:pt idx="3">
                  <c:v>8.3576649725676493</c:v>
                </c:pt>
                <c:pt idx="4">
                  <c:v>8.1703257797071185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7.9905202962419084</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0.25381891434520298</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0.41782061114529778</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0.11648526254066471</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1.216089550604579</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0.11648526254066383</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0.41782061114529867</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0.15636362365976808</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8.388521380188811</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8.9088511547203098E-2</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0.22141607754498427</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2.3115523145626247</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0.22141607754498338</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0.34348696511779941</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8.3698476450028245</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0.16889582583792073</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0.55306125904862213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0.15418934404589724</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1.6097147915456782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0.15418934404589812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0.55306125904862213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3.2224710628547371E-2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8.6683589989675944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0.3720163382712327</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0.60984844892690493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0.1700211880130631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1.7749969877252321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0.17002118801306487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0.46963163319985668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8.2374025134215074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1.1300201374249061</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0.52285267041095373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0.14576741538901228</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1.5217910558542256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0.14576741538901139</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0.52285267041095373</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0.14833926395897024</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7.6587437079697036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0.54387467276400869</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0.19586195508324344</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2.0447709155874101</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0.19586195508324344</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0.70253661268458689</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0.46400030232859457</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6.6202475319010068</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Sheet1!$B$2:$B$6</c:f>
              <c:numCache>
                <c:formatCode>0.0</c:formatCode>
                <c:ptCount val="5"/>
                <c:pt idx="0">
                  <c:v>5.7622282624258538</c:v>
                </c:pt>
                <c:pt idx="1">
                  <c:v>6.5649990646659191</c:v>
                </c:pt>
                <c:pt idx="2">
                  <c:v>6.6914271754790704</c:v>
                </c:pt>
                <c:pt idx="3">
                  <c:v>6.7547330539008952</c:v>
                </c:pt>
                <c:pt idx="4">
                  <c:v>6.8605103808595116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Sheet1!$B$2:$B$6</c:f>
              <c:numCache>
                <c:formatCode>0.0</c:formatCode>
                <c:ptCount val="5"/>
                <c:pt idx="0">
                  <c:v>8.1991755646310285</c:v>
                </c:pt>
                <c:pt idx="1">
                  <c:v>8.1906283012421781</c:v>
                </c:pt>
                <c:pt idx="2">
                  <c:v>7.7532870508753184</c:v>
                </c:pt>
                <c:pt idx="3">
                  <c:v>7.714354187816225</c:v>
                </c:pt>
                <c:pt idx="4">
                  <c:v>7.6069249079414671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7.217533191430153</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9.9650646518265162E-2</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0.70787507759092794</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0.19735027918595982</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2.0603088072464049</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0.19735027918595804</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0.70585451812096167</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7.6965992085823558</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0.12219417584588932</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0.74538787947949192</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0.20780856788705382</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2.1694918517724666</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0.20780856788705471</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0.74538787947949103</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0.15943630099731187</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6.7384671742779494</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Sheet1!$B$2:$B$6</c:f>
              <c:numCache>
                <c:formatCode>0.0</c:formatCode>
                <c:ptCount val="5"/>
                <c:pt idx="0">
                  <c:v>6.4974342083169594</c:v>
                </c:pt>
                <c:pt idx="1">
                  <c:v>6.749268104767121</c:v>
                </c:pt>
                <c:pt idx="2">
                  <c:v>6.8061622715341104</c:v>
                </c:pt>
                <c:pt idx="3">
                  <c:v>6.8168562922272136</c:v>
                </c:pt>
                <c:pt idx="4">
                  <c:v>6.8401948824352026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Sheet1!$B$2:$B$6</c:f>
              <c:numCache>
                <c:formatCode>0.0</c:formatCode>
                <c:ptCount val="5"/>
                <c:pt idx="0">
                  <c:v>7.7470016505733623</c:v>
                </c:pt>
                <c:pt idx="1">
                  <c:v>7.65098651615543</c:v>
                </c:pt>
                <c:pt idx="2">
                  <c:v>7.4103345859008192</c:v>
                </c:pt>
                <c:pt idx="3">
                  <c:v>7.3852975810002199</c:v>
                </c:pt>
                <c:pt idx="4">
                  <c:v>7.3168705939169598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6.9052340619503587</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0.15306544178682735</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9.4278537026353249E-2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0.98425449901021445</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9.4278537026353249E-2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0.33816737928099716</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0.50494829683873821</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6.6339454993639491</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0.9936054425271319</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0.44725333353062346</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0.12469088548718155</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1.3017550854869482</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0.12469088548717977</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0.44725333353062524</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0.19971641841329379</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8.5489245808863199</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0.15495284629921713</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0.36395776411427594</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0.1014687034953905</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1.0593188128932685</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0.1014687034953905</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0.36395776411427594</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0.4403280286773299</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5.481802077104077</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7.8711768015090833E-2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9.1964005445515973E-2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0.96009111895157329</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9.1964005445516861E-2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0.32986539344581089</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0.5192948289529955</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6.4268176670641397</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0.10958752257106408</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0.11860716031959218</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1.2382418612069976</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0.11860716031959218</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0.42543163941996909</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0.65090250466913879</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3.9961568299640771</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0.46197710272958759</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0.13842801998336718</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1.4451688131267915</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0.13842801998336718</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0.49652701678800781</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0.62118148429517461</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5.8495130790351357</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0.27481830949037622</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0.1330716203520268</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3.7099372840721401E-2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0.38731216860875506</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3.7099372840721401E-2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0.1330716203520268</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0.21667195747213164</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9.0244670939480347</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0.24461358773695352</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0.12006256639991797</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1.2534360934005448</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0.12006256639991797</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0.43065203077834724</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0.43131823625816601</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7.64320005310908</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1.7055292790305892</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0.40995809940220784</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0.11429325305096416</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1.1932052837272966</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0.11429325305096416</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0.40995809940220784</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0.31010602633909734</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6.9723172756789102</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0.74491232855979472</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0.43833391198459903</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0.12220421744643595</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1.275794625303269</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0.12220421744643595</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0.43833391198459815</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5.7571112800573587E-2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7.99297884475813</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0.29038365805180977</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0.13357094038068595</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1.3944615938404485</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0.13357094038068595</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0.47910517368347172</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0.93169712107842528</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7.6181148334458388</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0.19968902089627871</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0.3505960412110678</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9.7743555049243369E-2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1.0204287936667793</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9.7743555049243369E-2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0.3505960412110678</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0.91395736535007366</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6.6745709090466114</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Sheet1!$B$2:$B$6</c:f>
              <c:numCache>
                <c:formatCode>0.0</c:formatCode>
                <c:ptCount val="5"/>
                <c:pt idx="0">
                  <c:v>8.7609613064511009</c:v>
                </c:pt>
                <c:pt idx="1">
                  <c:v>8.8490241946869794</c:v>
                </c:pt>
                <c:pt idx="2">
                  <c:v>8.9675853142522008</c:v>
                </c:pt>
                <c:pt idx="3">
                  <c:v>8.9762545457753848</c:v>
                </c:pt>
                <c:pt idx="4">
                  <c:v>9.0009380320967232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Sheet1!$B$2:$B$6</c:f>
              <c:numCache>
                <c:formatCode>0.0</c:formatCode>
                <c:ptCount val="5"/>
                <c:pt idx="0">
                  <c:v>9.4822820656018365</c:v>
                </c:pt>
                <c:pt idx="1">
                  <c:v>9.4446355370904982</c:v>
                </c:pt>
                <c:pt idx="2">
                  <c:v>9.2886010580296912</c:v>
                </c:pt>
                <c:pt idx="3">
                  <c:v>9.2000924460891547</c:v>
                </c:pt>
                <c:pt idx="4">
                  <c:v>9.18506723064068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8.9675853142522008</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2.3886732017089685E-2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0.22960415512083721</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6.4011921806264027E-2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0.66827534681084799</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6.4011921806264027E-2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0.22960415512083721</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0.12592628283505114</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8.9675853142522008</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Sheet1!$B$2:$B$6</c:f>
              <c:numCache>
                <c:formatCode>0.0</c:formatCode>
                <c:ptCount val="5"/>
                <c:pt idx="0">
                  <c:v>8.8734352236621152</c:v>
                </c:pt>
                <c:pt idx="1">
                  <c:v>8.9540704587413646</c:v>
                </c:pt>
                <c:pt idx="2">
                  <c:v>9.0519880220503453</c:v>
                </c:pt>
                <c:pt idx="3">
                  <c:v>9.0578134219900246</c:v>
                </c:pt>
                <c:pt idx="4">
                  <c:v>9.1161365058637074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Sheet1!$B$2:$B$6</c:f>
              <c:numCache>
                <c:formatCode>0.0</c:formatCode>
                <c:ptCount val="5"/>
                <c:pt idx="0">
                  <c:v>9.5265907118513908</c:v>
                </c:pt>
                <c:pt idx="1">
                  <c:v>9.4629455997101299</c:v>
                </c:pt>
                <c:pt idx="2">
                  <c:v>9.3249757188594344</c:v>
                </c:pt>
                <c:pt idx="3">
                  <c:v>9.3133485837243821</c:v>
                </c:pt>
                <c:pt idx="4">
                  <c:v>9.2896718534315461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8.9540704587413646</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0.17360573823240877</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0.20869056629294036</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5.8181369602037236E-2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0.60740521221042343</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5.8181369602037236E-2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0.20869056629294036</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9.1105850776665775E-2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8.9540704587413646</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Sheet1!$B$2:$B$6</c:f>
              <c:numCache>
                <c:formatCode>0.0</c:formatCode>
                <c:ptCount val="5"/>
                <c:pt idx="0">
                  <c:v>7.9450201701572629</c:v>
                </c:pt>
                <c:pt idx="1">
                  <c:v>8.0456453863482906</c:v>
                </c:pt>
                <c:pt idx="2">
                  <c:v>8.0506367288992671</c:v>
                </c:pt>
                <c:pt idx="3">
                  <c:v>8.1238934314107212</c:v>
                </c:pt>
                <c:pt idx="4">
                  <c:v>8.1250423669769241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Sheet1!$B$2:$B$6</c:f>
              <c:numCache>
                <c:formatCode>0.0</c:formatCode>
                <c:ptCount val="5"/>
                <c:pt idx="0">
                  <c:v>8.7591350453722825</c:v>
                </c:pt>
                <c:pt idx="1">
                  <c:v>8.7295270044734838</c:v>
                </c:pt>
                <c:pt idx="2">
                  <c:v>8.5060353882059818</c:v>
                </c:pt>
                <c:pt idx="3">
                  <c:v>8.471646061167073</c:v>
                </c:pt>
                <c:pt idx="4">
                  <c:v>8.4444499709892877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8.0506367288992671</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0.19292538714185881</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7.7155057368237578E-2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0.80548781017732907</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7.7155057368237578E-2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0.27674722552386477</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0.35312361782817625</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8.0506367288992671</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(99)</c:v>
                </c:pt>
                <c:pt idx="1">
                  <c:v>Pinderfields General Hospital (38)</c:v>
                </c:pt>
                <c:pt idx="2">
                  <c:v>Dewsbury &amp; District Hospital (-)</c:v>
                </c:pt>
                <c:pt idx="3">
                  <c:v>Pontefract Elective Surgical Hub (38)</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(99)</c:v>
                </c:pt>
                <c:pt idx="1">
                  <c:v>Pinderfields General Hospital (38)</c:v>
                </c:pt>
                <c:pt idx="2">
                  <c:v>Dewsbury &amp; District Hospital (-)</c:v>
                </c:pt>
                <c:pt idx="3">
                  <c:v>Pontefract Elective Surgical Hub (38)</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(99)</c:v>
                </c:pt>
                <c:pt idx="1">
                  <c:v>Pinderfields General Hospital (38)</c:v>
                </c:pt>
                <c:pt idx="2">
                  <c:v>Dewsbury &amp; District Hospital (-)</c:v>
                </c:pt>
                <c:pt idx="3">
                  <c:v>Pontefract Elective Surgical Hub (38)</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(99)</c:v>
                </c:pt>
                <c:pt idx="1">
                  <c:v>Pinderfields General Hospital (38)</c:v>
                </c:pt>
                <c:pt idx="2">
                  <c:v>Dewsbury &amp; District Hospital (-)</c:v>
                </c:pt>
                <c:pt idx="3">
                  <c:v>Pontefract Elective Surgical Hub (38)</c:v>
                </c:pt>
              </c:strCache>
            </c:strRef>
          </c:cat>
          <c:val>
            <c:numRef>
              <c:f>Sheet1!$G$2:$G$5</c:f>
              <c:numCache>
                <c:formatCode>0.0;;</c:formatCode>
                <c:ptCount val="4"/>
                <c:pt idx="0">
                  <c:v>6.3409304985464781</c:v>
                </c:pt>
                <c:pt idx="1">
                  <c:v>6.6419429479311463</c:v>
                </c:pt>
                <c:pt idx="2">
                  <c:v>0</c:v>
                </c:pt>
                <c:pt idx="3">
                  <c:v>5.6678580223495656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(99)</c:v>
                </c:pt>
                <c:pt idx="1">
                  <c:v>Pinderfields General Hospital (38)</c:v>
                </c:pt>
                <c:pt idx="2">
                  <c:v>Dewsbury &amp; District Hospital (-)</c:v>
                </c:pt>
                <c:pt idx="3">
                  <c:v>Pontefract Elective Surgical Hub (38)</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(99)</c:v>
                </c:pt>
                <c:pt idx="1">
                  <c:v>Pinderfields General Hospital (38)</c:v>
                </c:pt>
                <c:pt idx="2">
                  <c:v>Dewsbury &amp; District Hospital (-)</c:v>
                </c:pt>
                <c:pt idx="3">
                  <c:v>Pontefract Elective Surgical Hub (38)</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(99)</c:v>
                </c:pt>
                <c:pt idx="1">
                  <c:v>Pinderfields General Hospital (38)</c:v>
                </c:pt>
                <c:pt idx="2">
                  <c:v>Dewsbury &amp; District Hospital (-)</c:v>
                </c:pt>
                <c:pt idx="3">
                  <c:v>Pontefract Elective Surgical Hub (38)</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3.6590695014535219</c:v>
                </c:pt>
                <c:pt idx="1">
                  <c:v>3.3580570520688537</c:v>
                </c:pt>
                <c:pt idx="2">
                  <c:v>0</c:v>
                </c:pt>
                <c:pt idx="3">
                  <c:v>4.3321419776504344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(101)</c:v>
                </c:pt>
                <c:pt idx="1">
                  <c:v>Pinderfields General Hospital (40)</c:v>
                </c:pt>
                <c:pt idx="2">
                  <c:v>Dewsbury &amp; District Hospital (-)</c:v>
                </c:pt>
                <c:pt idx="3">
                  <c:v>Pontefract Elective Surgical Hub (37)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(101)</c:v>
                </c:pt>
                <c:pt idx="1">
                  <c:v>Pinderfields General Hospital (40)</c:v>
                </c:pt>
                <c:pt idx="2">
                  <c:v>Dewsbury &amp; District Hospital (-)</c:v>
                </c:pt>
                <c:pt idx="3">
                  <c:v>Pontefract Elective Surgical Hub (37)</c:v>
                </c:pt>
              </c:strCache>
            </c:strRef>
          </c:cat>
          <c:val>
            <c:numRef>
              <c:f>Sheet1!$E$2:$E$5</c:f>
              <c:numCache>
                <c:formatCode>0.0;;</c:formatCode>
                <c:ptCount val="4"/>
                <c:pt idx="0">
                  <c:v>6.7705728358813966</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(101)</c:v>
                </c:pt>
                <c:pt idx="1">
                  <c:v>Pinderfields General Hospital (40)</c:v>
                </c:pt>
                <c:pt idx="2">
                  <c:v>Dewsbury &amp; District Hospital (-)</c:v>
                </c:pt>
                <c:pt idx="3">
                  <c:v>Pontefract Elective Surgical Hub (37)</c:v>
                </c:pt>
              </c:strCache>
            </c:strRef>
          </c:cat>
          <c:val>
            <c:numRef>
              <c:f>Sheet1!$F$2:$F$5</c:f>
              <c:numCache>
                <c:formatCode>0.0;;</c:formatCode>
                <c:ptCount val="4"/>
                <c:pt idx="0">
                  <c:v>0</c:v>
                </c:pt>
                <c:pt idx="1">
                  <c:v>0</c:v>
                </c:pt>
                <c:pt idx="2">
                  <c:v>0</c:v>
                </c:pt>
                <c:pt idx="3">
                  <c:v>6.1763313548195358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(101)</c:v>
                </c:pt>
                <c:pt idx="1">
                  <c:v>Pinderfields General Hospital (40)</c:v>
                </c:pt>
                <c:pt idx="2">
                  <c:v>Dewsbury &amp; District Hospital (-)</c:v>
                </c:pt>
                <c:pt idx="3">
                  <c:v>Pontefract Elective Surgical Hub (37)</c:v>
                </c:pt>
              </c:strCache>
            </c:strRef>
          </c:cat>
          <c:val>
            <c:numRef>
              <c:f>Sheet1!$G$2:$G$5</c:f>
              <c:numCache>
                <c:formatCode>0.0;;</c:formatCode>
                <c:ptCount val="4"/>
                <c:pt idx="0">
                  <c:v>0</c:v>
                </c:pt>
                <c:pt idx="1">
                  <c:v>7.6192168157569631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(101)</c:v>
                </c:pt>
                <c:pt idx="1">
                  <c:v>Pinderfields General Hospital (40)</c:v>
                </c:pt>
                <c:pt idx="2">
                  <c:v>Dewsbury &amp; District Hospital (-)</c:v>
                </c:pt>
                <c:pt idx="3">
                  <c:v>Pontefract Elective Surgical Hub (37)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(101)</c:v>
                </c:pt>
                <c:pt idx="1">
                  <c:v>Pinderfields General Hospital (40)</c:v>
                </c:pt>
                <c:pt idx="2">
                  <c:v>Dewsbury &amp; District Hospital (-)</c:v>
                </c:pt>
                <c:pt idx="3">
                  <c:v>Pontefract Elective Surgical Hub (37)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(101)</c:v>
                </c:pt>
                <c:pt idx="1">
                  <c:v>Pinderfields General Hospital (40)</c:v>
                </c:pt>
                <c:pt idx="2">
                  <c:v>Dewsbury &amp; District Hospital (-)</c:v>
                </c:pt>
                <c:pt idx="3">
                  <c:v>Pontefract Elective Surgical Hub (37)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3.2294271641186034</c:v>
                </c:pt>
                <c:pt idx="1">
                  <c:v>2.3807831842430369</c:v>
                </c:pt>
                <c:pt idx="2">
                  <c:v>0</c:v>
                </c:pt>
                <c:pt idx="3">
                  <c:v>3.8236686451804642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(347)</c:v>
                </c:pt>
                <c:pt idx="1">
                  <c:v>Pinderfields General Hospital (263)</c:v>
                </c:pt>
                <c:pt idx="2">
                  <c:v>Dewsbury &amp; District Hospital (46)</c:v>
                </c:pt>
                <c:pt idx="3">
                  <c:v>Pontefract Elective Surgical Hub (38)</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(347)</c:v>
                </c:pt>
                <c:pt idx="1">
                  <c:v>Pinderfields General Hospital (263)</c:v>
                </c:pt>
                <c:pt idx="2">
                  <c:v>Dewsbury &amp; District Hospital (46)</c:v>
                </c:pt>
                <c:pt idx="3">
                  <c:v>Pontefract Elective Surgical Hub (38)</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(347)</c:v>
                </c:pt>
                <c:pt idx="1">
                  <c:v>Pinderfields General Hospital (263)</c:v>
                </c:pt>
                <c:pt idx="2">
                  <c:v>Dewsbury &amp; District Hospital (46)</c:v>
                </c:pt>
                <c:pt idx="3">
                  <c:v>Pontefract Elective Surgical Hub (38)</c:v>
                </c:pt>
              </c:strCache>
            </c:strRef>
          </c:cat>
          <c:val>
            <c:numRef>
              <c:f>Sheet1!$F$2:$F$5</c:f>
              <c:numCache>
                <c:formatCode>0.0;;</c:formatCode>
                <c:ptCount val="4"/>
                <c:pt idx="0">
                  <c:v>0</c:v>
                </c:pt>
                <c:pt idx="1">
                  <c:v>5.5373118533673624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(347)</c:v>
                </c:pt>
                <c:pt idx="1">
                  <c:v>Pinderfields General Hospital (263)</c:v>
                </c:pt>
                <c:pt idx="2">
                  <c:v>Dewsbury &amp; District Hospital (46)</c:v>
                </c:pt>
                <c:pt idx="3">
                  <c:v>Pontefract Elective Surgical Hub (38)</c:v>
                </c:pt>
              </c:strCache>
            </c:strRef>
          </c:cat>
          <c:val>
            <c:numRef>
              <c:f>Sheet1!$G$2:$G$5</c:f>
              <c:numCache>
                <c:formatCode>0.0;;</c:formatCode>
                <c:ptCount val="4"/>
                <c:pt idx="0">
                  <c:v>6.1523211729040446</c:v>
                </c:pt>
                <c:pt idx="1">
                  <c:v>0</c:v>
                </c:pt>
                <c:pt idx="2">
                  <c:v>7.7327382199831796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(347)</c:v>
                </c:pt>
                <c:pt idx="1">
                  <c:v>Pinderfields General Hospital (263)</c:v>
                </c:pt>
                <c:pt idx="2">
                  <c:v>Dewsbury &amp; District Hospital (46)</c:v>
                </c:pt>
                <c:pt idx="3">
                  <c:v>Pontefract Elective Surgical Hub (38)</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(347)</c:v>
                </c:pt>
                <c:pt idx="1">
                  <c:v>Pinderfields General Hospital (263)</c:v>
                </c:pt>
                <c:pt idx="2">
                  <c:v>Dewsbury &amp; District Hospital (46)</c:v>
                </c:pt>
                <c:pt idx="3">
                  <c:v>Pontefract Elective Surgical Hub (38)</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(347)</c:v>
                </c:pt>
                <c:pt idx="1">
                  <c:v>Pinderfields General Hospital (263)</c:v>
                </c:pt>
                <c:pt idx="2">
                  <c:v>Dewsbury &amp; District Hospital (46)</c:v>
                </c:pt>
                <c:pt idx="3">
                  <c:v>Pontefract Elective Surgical Hub (38)</c:v>
                </c:pt>
              </c:strCache>
            </c:strRef>
          </c:cat>
          <c:val>
            <c:numRef>
              <c:f>Sheet1!$J$2:$J$5</c:f>
              <c:numCache>
                <c:formatCode>0.0;;</c:formatCode>
                <c:ptCount val="4"/>
                <c:pt idx="0">
                  <c:v>0</c:v>
                </c:pt>
                <c:pt idx="1">
                  <c:v>0</c:v>
                </c:pt>
                <c:pt idx="2">
                  <c:v>0</c:v>
                </c:pt>
                <c:pt idx="3">
                  <c:v>9.6511020758307478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3.8476788270959554</c:v>
                </c:pt>
                <c:pt idx="1">
                  <c:v>4.4626881466326376</c:v>
                </c:pt>
                <c:pt idx="2">
                  <c:v>2.2672617800168204</c:v>
                </c:pt>
                <c:pt idx="3">
                  <c:v>0.34889792416925225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Sheet1!$G$2:$G$5</c:f>
              <c:numCache>
                <c:formatCode>0.0;;</c:formatCode>
                <c:ptCount val="4"/>
                <c:pt idx="0">
                  <c:v>8.1034515932610898</c:v>
                </c:pt>
                <c:pt idx="1">
                  <c:v>7.9416366342533298</c:v>
                </c:pt>
                <c:pt idx="2">
                  <c:v>7.8190504875396316</c:v>
                </c:pt>
                <c:pt idx="3">
                  <c:v>9.2110046303939619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1.8965484067389102</c:v>
                </c:pt>
                <c:pt idx="1">
                  <c:v>2.0583633657466702</c:v>
                </c:pt>
                <c:pt idx="2">
                  <c:v>2.1809495124603684</c:v>
                </c:pt>
                <c:pt idx="3">
                  <c:v>0.78899536960603811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Sheet1!$G$2:$G$5</c:f>
              <c:numCache>
                <c:formatCode>0.0;;</c:formatCode>
                <c:ptCount val="4"/>
                <c:pt idx="0">
                  <c:v>6.771087036622399</c:v>
                </c:pt>
                <c:pt idx="1">
                  <c:v>6.9300123623312713</c:v>
                </c:pt>
                <c:pt idx="2">
                  <c:v>5.8067497351971724</c:v>
                </c:pt>
                <c:pt idx="3">
                  <c:v>8.0493992908600251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3.228912963377601</c:v>
                </c:pt>
                <c:pt idx="1">
                  <c:v>3.0699876376687287</c:v>
                </c:pt>
                <c:pt idx="2">
                  <c:v>4.1932502648028276</c:v>
                </c:pt>
                <c:pt idx="3">
                  <c:v>1.9506007091399749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Sheet1!$G$2:$G$5</c:f>
              <c:numCache>
                <c:formatCode>0.0;;</c:formatCode>
                <c:ptCount val="4"/>
                <c:pt idx="0">
                  <c:v>8.0342154297332371</c:v>
                </c:pt>
                <c:pt idx="1">
                  <c:v>7.9200846847970388</c:v>
                </c:pt>
                <c:pt idx="2">
                  <c:v>7.5899485109052423</c:v>
                </c:pt>
                <c:pt idx="3">
                  <c:v>9.1819441251394434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1.9657845702667629</c:v>
                </c:pt>
                <c:pt idx="1">
                  <c:v>2.0799153152029612</c:v>
                </c:pt>
                <c:pt idx="2">
                  <c:v>2.4100514890947577</c:v>
                </c:pt>
                <c:pt idx="3">
                  <c:v>0.81805587486055664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Sheet1!$G$2:$G$5</c:f>
              <c:numCache>
                <c:formatCode>0.0;;</c:formatCode>
                <c:ptCount val="4"/>
                <c:pt idx="0">
                  <c:v>9.2322511195249959</c:v>
                </c:pt>
                <c:pt idx="1">
                  <c:v>9.2982880333477471</c:v>
                </c:pt>
                <c:pt idx="2">
                  <c:v>8.7477103332085289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Sheet1!$J$2:$J$5</c:f>
              <c:numCache>
                <c:formatCode>0.0;;</c:formatCode>
                <c:ptCount val="4"/>
                <c:pt idx="0">
                  <c:v>0</c:v>
                </c:pt>
                <c:pt idx="1">
                  <c:v>0</c:v>
                </c:pt>
                <c:pt idx="2">
                  <c:v>0</c:v>
                </c:pt>
                <c:pt idx="3">
                  <c:v>10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0.76774888047500411</c:v>
                </c:pt>
                <c:pt idx="1">
                  <c:v>0.70171196665225288</c:v>
                </c:pt>
                <c:pt idx="2">
                  <c:v>1.2522896667914711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Sheet1!$G$2:$G$5</c:f>
              <c:numCache>
                <c:formatCode>0.0;;</c:formatCode>
                <c:ptCount val="4"/>
                <c:pt idx="0">
                  <c:v>3.8084320242915002</c:v>
                </c:pt>
                <c:pt idx="1">
                  <c:v>3.9936777837800359</c:v>
                </c:pt>
                <c:pt idx="2">
                  <c:v>4.236332345101621</c:v>
                </c:pt>
                <c:pt idx="3">
                  <c:v>3.605665675063916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Pinderfields General Hospital (265)</c:v>
                </c:pt>
                <c:pt idx="2">
                  <c:v>Dewsbury &amp; District Hospital (46)</c:v>
                </c:pt>
                <c:pt idx="3">
                  <c:v>Pontefract Elective Surgical Hub (41)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6.1915679757084998</c:v>
                </c:pt>
                <c:pt idx="1">
                  <c:v>6.0063222162199637</c:v>
                </c:pt>
                <c:pt idx="2">
                  <c:v>5.763667654898379</c:v>
                </c:pt>
                <c:pt idx="3">
                  <c:v>6.394334324936084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(350)</c:v>
                </c:pt>
                <c:pt idx="1">
                  <c:v>Pinderfields General Hospital (262)</c:v>
                </c:pt>
                <c:pt idx="2">
                  <c:v>Dewsbury &amp; District Hospital (47)</c:v>
                </c:pt>
                <c:pt idx="3">
                  <c:v>Pontefract Elective Surgical Hub (41)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(350)</c:v>
                </c:pt>
                <c:pt idx="1">
                  <c:v>Pinderfields General Hospital (262)</c:v>
                </c:pt>
                <c:pt idx="2">
                  <c:v>Dewsbury &amp; District Hospital (47)</c:v>
                </c:pt>
                <c:pt idx="3">
                  <c:v>Pontefract Elective Surgical Hub (41)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(350)</c:v>
                </c:pt>
                <c:pt idx="1">
                  <c:v>Pinderfields General Hospital (262)</c:v>
                </c:pt>
                <c:pt idx="2">
                  <c:v>Dewsbury &amp; District Hospital (47)</c:v>
                </c:pt>
                <c:pt idx="3">
                  <c:v>Pontefract Elective Surgical Hub (41)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(350)</c:v>
                </c:pt>
                <c:pt idx="1">
                  <c:v>Pinderfields General Hospital (262)</c:v>
                </c:pt>
                <c:pt idx="2">
                  <c:v>Dewsbury &amp; District Hospital (47)</c:v>
                </c:pt>
                <c:pt idx="3">
                  <c:v>Pontefract Elective Surgical Hub (41)</c:v>
                </c:pt>
              </c:strCache>
            </c:strRef>
          </c:cat>
          <c:val>
            <c:numRef>
              <c:f>Sheet1!$G$2:$G$5</c:f>
              <c:numCache>
                <c:formatCode>0.0;;</c:formatCode>
                <c:ptCount val="4"/>
                <c:pt idx="0">
                  <c:v>8.8897965203528173</c:v>
                </c:pt>
                <c:pt idx="1">
                  <c:v>8.8115544918696411</c:v>
                </c:pt>
                <c:pt idx="2">
                  <c:v>8.6077673397372649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(350)</c:v>
                </c:pt>
                <c:pt idx="1">
                  <c:v>Pinderfields General Hospital (262)</c:v>
                </c:pt>
                <c:pt idx="2">
                  <c:v>Dewsbury &amp; District Hospital (47)</c:v>
                </c:pt>
                <c:pt idx="3">
                  <c:v>Pontefract Elective Surgical Hub (41)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(350)</c:v>
                </c:pt>
                <c:pt idx="1">
                  <c:v>Pinderfields General Hospital (262)</c:v>
                </c:pt>
                <c:pt idx="2">
                  <c:v>Dewsbury &amp; District Hospital (47)</c:v>
                </c:pt>
                <c:pt idx="3">
                  <c:v>Pontefract Elective Surgical Hub (41)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(350)</c:v>
                </c:pt>
                <c:pt idx="1">
                  <c:v>Pinderfields General Hospital (262)</c:v>
                </c:pt>
                <c:pt idx="2">
                  <c:v>Dewsbury &amp; District Hospital (47)</c:v>
                </c:pt>
                <c:pt idx="3">
                  <c:v>Pontefract Elective Surgical Hub (41)</c:v>
                </c:pt>
              </c:strCache>
            </c:strRef>
          </c:cat>
          <c:val>
            <c:numRef>
              <c:f>Sheet1!$J$2:$J$5</c:f>
              <c:numCache>
                <c:formatCode>0.0;;</c:formatCode>
                <c:ptCount val="4"/>
                <c:pt idx="0">
                  <c:v>0</c:v>
                </c:pt>
                <c:pt idx="1">
                  <c:v>0</c:v>
                </c:pt>
                <c:pt idx="2">
                  <c:v>0</c:v>
                </c:pt>
                <c:pt idx="3">
                  <c:v>9.8434128846382318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1.1102034796471827</c:v>
                </c:pt>
                <c:pt idx="1">
                  <c:v>1.1884455081303589</c:v>
                </c:pt>
                <c:pt idx="2">
                  <c:v>1.3922326602627351</c:v>
                </c:pt>
                <c:pt idx="3">
                  <c:v>0.15658711536176817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(249)</c:v>
                </c:pt>
                <c:pt idx="1">
                  <c:v>Pinderfields General Hospital (177)</c:v>
                </c:pt>
                <c:pt idx="2">
                  <c:v>Dewsbury &amp; District Hospital (37)</c:v>
                </c:pt>
                <c:pt idx="3">
                  <c:v>Pontefract Elective Surgical Hub (35)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(249)</c:v>
                </c:pt>
                <c:pt idx="1">
                  <c:v>Pinderfields General Hospital (177)</c:v>
                </c:pt>
                <c:pt idx="2">
                  <c:v>Dewsbury &amp; District Hospital (37)</c:v>
                </c:pt>
                <c:pt idx="3">
                  <c:v>Pontefract Elective Surgical Hub (35)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(249)</c:v>
                </c:pt>
                <c:pt idx="1">
                  <c:v>Pinderfields General Hospital (177)</c:v>
                </c:pt>
                <c:pt idx="2">
                  <c:v>Dewsbury &amp; District Hospital (37)</c:v>
                </c:pt>
                <c:pt idx="3">
                  <c:v>Pontefract Elective Surgical Hub (35)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(249)</c:v>
                </c:pt>
                <c:pt idx="1">
                  <c:v>Pinderfields General Hospital (177)</c:v>
                </c:pt>
                <c:pt idx="2">
                  <c:v>Dewsbury &amp; District Hospital (37)</c:v>
                </c:pt>
                <c:pt idx="3">
                  <c:v>Pontefract Elective Surgical Hub (35)</c:v>
                </c:pt>
              </c:strCache>
            </c:strRef>
          </c:cat>
          <c:val>
            <c:numRef>
              <c:f>Sheet1!$G$2:$G$5</c:f>
              <c:numCache>
                <c:formatCode>0.0;;</c:formatCode>
                <c:ptCount val="4"/>
                <c:pt idx="0">
                  <c:v>7.9074131152242773</c:v>
                </c:pt>
                <c:pt idx="1">
                  <c:v>7.7432718333333472</c:v>
                </c:pt>
                <c:pt idx="2">
                  <c:v>7.4819325148733338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(249)</c:v>
                </c:pt>
                <c:pt idx="1">
                  <c:v>Pinderfields General Hospital (177)</c:v>
                </c:pt>
                <c:pt idx="2">
                  <c:v>Dewsbury &amp; District Hospital (37)</c:v>
                </c:pt>
                <c:pt idx="3">
                  <c:v>Pontefract Elective Surgical Hub (35)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(249)</c:v>
                </c:pt>
                <c:pt idx="1">
                  <c:v>Pinderfields General Hospital (177)</c:v>
                </c:pt>
                <c:pt idx="2">
                  <c:v>Dewsbury &amp; District Hospital (37)</c:v>
                </c:pt>
                <c:pt idx="3">
                  <c:v>Pontefract Elective Surgical Hub (35)</c:v>
                </c:pt>
              </c:strCache>
            </c:strRef>
          </c:cat>
          <c:val>
            <c:numRef>
              <c:f>Sheet1!$I$2:$I$5</c:f>
              <c:numCache>
                <c:formatCode>0.0;;</c:formatCode>
                <c:ptCount val="4"/>
                <c:pt idx="0">
                  <c:v>0</c:v>
                </c:pt>
                <c:pt idx="1">
                  <c:v>0</c:v>
                </c:pt>
                <c:pt idx="2">
                  <c:v>0</c:v>
                </c:pt>
                <c:pt idx="3">
                  <c:v>9.3840341449205074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(249)</c:v>
                </c:pt>
                <c:pt idx="1">
                  <c:v>Pinderfields General Hospital (177)</c:v>
                </c:pt>
                <c:pt idx="2">
                  <c:v>Dewsbury &amp; District Hospital (37)</c:v>
                </c:pt>
                <c:pt idx="3">
                  <c:v>Pontefract Elective Surgical Hub (35)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2.0925868847757227</c:v>
                </c:pt>
                <c:pt idx="1">
                  <c:v>2.2567281666666528</c:v>
                </c:pt>
                <c:pt idx="2">
                  <c:v>2.5180674851266662</c:v>
                </c:pt>
                <c:pt idx="3">
                  <c:v>0.61596585507949264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(218)</c:v>
                </c:pt>
                <c:pt idx="1">
                  <c:v>Pinderfields General Hospital (151)</c:v>
                </c:pt>
                <c:pt idx="2">
                  <c:v>Dewsbury &amp; District Hospital (33)</c:v>
                </c:pt>
                <c:pt idx="3">
                  <c:v>Pontefract Elective Surgical Hub (34)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(218)</c:v>
                </c:pt>
                <c:pt idx="1">
                  <c:v>Pinderfields General Hospital (151)</c:v>
                </c:pt>
                <c:pt idx="2">
                  <c:v>Dewsbury &amp; District Hospital (33)</c:v>
                </c:pt>
                <c:pt idx="3">
                  <c:v>Pontefract Elective Surgical Hub (34)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(218)</c:v>
                </c:pt>
                <c:pt idx="1">
                  <c:v>Pinderfields General Hospital (151)</c:v>
                </c:pt>
                <c:pt idx="2">
                  <c:v>Dewsbury &amp; District Hospital (33)</c:v>
                </c:pt>
                <c:pt idx="3">
                  <c:v>Pontefract Elective Surgical Hub (34)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(218)</c:v>
                </c:pt>
                <c:pt idx="1">
                  <c:v>Pinderfields General Hospital (151)</c:v>
                </c:pt>
                <c:pt idx="2">
                  <c:v>Dewsbury &amp; District Hospital (33)</c:v>
                </c:pt>
                <c:pt idx="3">
                  <c:v>Pontefract Elective Surgical Hub (34)</c:v>
                </c:pt>
              </c:strCache>
            </c:strRef>
          </c:cat>
          <c:val>
            <c:numRef>
              <c:f>Sheet1!$G$2:$G$5</c:f>
              <c:numCache>
                <c:formatCode>0.0;;</c:formatCode>
                <c:ptCount val="4"/>
                <c:pt idx="0">
                  <c:v>7.8092976079527476</c:v>
                </c:pt>
                <c:pt idx="1">
                  <c:v>7.4834895209473684</c:v>
                </c:pt>
                <c:pt idx="2">
                  <c:v>7.7967582844582646</c:v>
                </c:pt>
                <c:pt idx="3">
                  <c:v>8.4444204614572769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(218)</c:v>
                </c:pt>
                <c:pt idx="1">
                  <c:v>Pinderfields General Hospital (151)</c:v>
                </c:pt>
                <c:pt idx="2">
                  <c:v>Dewsbury &amp; District Hospital (33)</c:v>
                </c:pt>
                <c:pt idx="3">
                  <c:v>Pontefract Elective Surgical Hub (34)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(218)</c:v>
                </c:pt>
                <c:pt idx="1">
                  <c:v>Pinderfields General Hospital (151)</c:v>
                </c:pt>
                <c:pt idx="2">
                  <c:v>Dewsbury &amp; District Hospital (33)</c:v>
                </c:pt>
                <c:pt idx="3">
                  <c:v>Pontefract Elective Surgical Hub (34)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(218)</c:v>
                </c:pt>
                <c:pt idx="1">
                  <c:v>Pinderfields General Hospital (151)</c:v>
                </c:pt>
                <c:pt idx="2">
                  <c:v>Dewsbury &amp; District Hospital (33)</c:v>
                </c:pt>
                <c:pt idx="3">
                  <c:v>Pontefract Elective Surgical Hub (34)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2.1907023920472524</c:v>
                </c:pt>
                <c:pt idx="1">
                  <c:v>2.5165104790526316</c:v>
                </c:pt>
                <c:pt idx="2">
                  <c:v>2.2032417155417354</c:v>
                </c:pt>
                <c:pt idx="3">
                  <c:v>1.5555795385427231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(133)</c:v>
                </c:pt>
                <c:pt idx="1">
                  <c:v>Pinderfields General Hospital (97)</c:v>
                </c:pt>
                <c:pt idx="2">
                  <c:v>Dewsbury &amp; District Hospital (-)</c:v>
                </c:pt>
                <c:pt idx="3">
                  <c:v>Pontefract Elective Surgical Hub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(133)</c:v>
                </c:pt>
                <c:pt idx="1">
                  <c:v>Pinderfields General Hospital (97)</c:v>
                </c:pt>
                <c:pt idx="2">
                  <c:v>Dewsbury &amp; District Hospital (-)</c:v>
                </c:pt>
                <c:pt idx="3">
                  <c:v>Pontefract Elective Surgical Hub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(133)</c:v>
                </c:pt>
                <c:pt idx="1">
                  <c:v>Pinderfields General Hospital (97)</c:v>
                </c:pt>
                <c:pt idx="2">
                  <c:v>Dewsbury &amp; District Hospital (-)</c:v>
                </c:pt>
                <c:pt idx="3">
                  <c:v>Pontefract Elective Surgical Hub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(133)</c:v>
                </c:pt>
                <c:pt idx="1">
                  <c:v>Pinderfields General Hospital (97)</c:v>
                </c:pt>
                <c:pt idx="2">
                  <c:v>Dewsbury &amp; District Hospital (-)</c:v>
                </c:pt>
                <c:pt idx="3">
                  <c:v>Pontefract Elective Surgical Hub (-)</c:v>
                </c:pt>
              </c:strCache>
            </c:strRef>
          </c:cat>
          <c:val>
            <c:numRef>
              <c:f>Sheet1!$G$2:$G$5</c:f>
              <c:numCache>
                <c:formatCode>0.0;;</c:formatCode>
                <c:ptCount val="4"/>
                <c:pt idx="0">
                  <c:v>8.1175526429220621</c:v>
                </c:pt>
                <c:pt idx="1">
                  <c:v>7.7410685877154712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(133)</c:v>
                </c:pt>
                <c:pt idx="1">
                  <c:v>Pinderfields General Hospital (97)</c:v>
                </c:pt>
                <c:pt idx="2">
                  <c:v>Dewsbury &amp; District Hospital (-)</c:v>
                </c:pt>
                <c:pt idx="3">
                  <c:v>Pontefract Elective Surgical Hub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(133)</c:v>
                </c:pt>
                <c:pt idx="1">
                  <c:v>Pinderfields General Hospital (97)</c:v>
                </c:pt>
                <c:pt idx="2">
                  <c:v>Dewsbury &amp; District Hospital (-)</c:v>
                </c:pt>
                <c:pt idx="3">
                  <c:v>Pontefract Elective Surgical Hub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(133)</c:v>
                </c:pt>
                <c:pt idx="1">
                  <c:v>Pinderfields General Hospital (97)</c:v>
                </c:pt>
                <c:pt idx="2">
                  <c:v>Dewsbury &amp; District Hospital (-)</c:v>
                </c:pt>
                <c:pt idx="3">
                  <c:v>Pontefract Elective Surgical Hub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1.8824473570779379</c:v>
                </c:pt>
                <c:pt idx="1">
                  <c:v>2.2589314122845288</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(175)</c:v>
                </c:pt>
                <c:pt idx="1">
                  <c:v>Pinderfields General Hospital (140)</c:v>
                </c:pt>
                <c:pt idx="2">
                  <c:v>Dewsbury &amp; District Hospital (-)</c:v>
                </c:pt>
                <c:pt idx="3">
                  <c:v>Pontefract Elective Surgical Hub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(175)</c:v>
                </c:pt>
                <c:pt idx="1">
                  <c:v>Pinderfields General Hospital (140)</c:v>
                </c:pt>
                <c:pt idx="2">
                  <c:v>Dewsbury &amp; District Hospital (-)</c:v>
                </c:pt>
                <c:pt idx="3">
                  <c:v>Pontefract Elective Surgical Hub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(175)</c:v>
                </c:pt>
                <c:pt idx="1">
                  <c:v>Pinderfields General Hospital (140)</c:v>
                </c:pt>
                <c:pt idx="2">
                  <c:v>Dewsbury &amp; District Hospital (-)</c:v>
                </c:pt>
                <c:pt idx="3">
                  <c:v>Pontefract Elective Surgical Hub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(175)</c:v>
                </c:pt>
                <c:pt idx="1">
                  <c:v>Pinderfields General Hospital (140)</c:v>
                </c:pt>
                <c:pt idx="2">
                  <c:v>Dewsbury &amp; District Hospital (-)</c:v>
                </c:pt>
                <c:pt idx="3">
                  <c:v>Pontefract Elective Surgical Hub (-)</c:v>
                </c:pt>
              </c:strCache>
            </c:strRef>
          </c:cat>
          <c:val>
            <c:numRef>
              <c:f>Sheet1!$G$2:$G$5</c:f>
              <c:numCache>
                <c:formatCode>0.0;;</c:formatCode>
                <c:ptCount val="4"/>
                <c:pt idx="0">
                  <c:v>6.6206727642473426</c:v>
                </c:pt>
                <c:pt idx="1">
                  <c:v>6.6489817425101281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(175)</c:v>
                </c:pt>
                <c:pt idx="1">
                  <c:v>Pinderfields General Hospital (140)</c:v>
                </c:pt>
                <c:pt idx="2">
                  <c:v>Dewsbury &amp; District Hospital (-)</c:v>
                </c:pt>
                <c:pt idx="3">
                  <c:v>Pontefract Elective Surgical Hub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(175)</c:v>
                </c:pt>
                <c:pt idx="1">
                  <c:v>Pinderfields General Hospital (140)</c:v>
                </c:pt>
                <c:pt idx="2">
                  <c:v>Dewsbury &amp; District Hospital (-)</c:v>
                </c:pt>
                <c:pt idx="3">
                  <c:v>Pontefract Elective Surgical Hub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(175)</c:v>
                </c:pt>
                <c:pt idx="1">
                  <c:v>Pinderfields General Hospital (140)</c:v>
                </c:pt>
                <c:pt idx="2">
                  <c:v>Dewsbury &amp; District Hospital (-)</c:v>
                </c:pt>
                <c:pt idx="3">
                  <c:v>Pontefract Elective Surgical Hub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3.3793272357526574</c:v>
                </c:pt>
                <c:pt idx="1">
                  <c:v>3.3510182574898719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(333)</c:v>
                </c:pt>
                <c:pt idx="1">
                  <c:v>Pinderfields General Hospital (248)</c:v>
                </c:pt>
                <c:pt idx="2">
                  <c:v>Dewsbury &amp; District Hospital (45)</c:v>
                </c:pt>
                <c:pt idx="3">
                  <c:v>Pontefract Elective Surgical Hub (40)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(333)</c:v>
                </c:pt>
                <c:pt idx="1">
                  <c:v>Pinderfields General Hospital (248)</c:v>
                </c:pt>
                <c:pt idx="2">
                  <c:v>Dewsbury &amp; District Hospital (45)</c:v>
                </c:pt>
                <c:pt idx="3">
                  <c:v>Pontefract Elective Surgical Hub (40)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(333)</c:v>
                </c:pt>
                <c:pt idx="1">
                  <c:v>Pinderfields General Hospital (248)</c:v>
                </c:pt>
                <c:pt idx="2">
                  <c:v>Dewsbury &amp; District Hospital (45)</c:v>
                </c:pt>
                <c:pt idx="3">
                  <c:v>Pontefract Elective Surgical Hub (40)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(333)</c:v>
                </c:pt>
                <c:pt idx="1">
                  <c:v>Pinderfields General Hospital (248)</c:v>
                </c:pt>
                <c:pt idx="2">
                  <c:v>Dewsbury &amp; District Hospital (45)</c:v>
                </c:pt>
                <c:pt idx="3">
                  <c:v>Pontefract Elective Surgical Hub (40)</c:v>
                </c:pt>
              </c:strCache>
            </c:strRef>
          </c:cat>
          <c:val>
            <c:numRef>
              <c:f>Sheet1!$G$2:$G$5</c:f>
              <c:numCache>
                <c:formatCode>0.0;;</c:formatCode>
                <c:ptCount val="4"/>
                <c:pt idx="0">
                  <c:v>9.4309695338933395</c:v>
                </c:pt>
                <c:pt idx="1">
                  <c:v>9.4979031619455352</c:v>
                </c:pt>
                <c:pt idx="2">
                  <c:v>8.6999680040516179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(333)</c:v>
                </c:pt>
                <c:pt idx="1">
                  <c:v>Pinderfields General Hospital (248)</c:v>
                </c:pt>
                <c:pt idx="2">
                  <c:v>Dewsbury &amp; District Hospital (45)</c:v>
                </c:pt>
                <c:pt idx="3">
                  <c:v>Pontefract Elective Surgical Hub (40)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(333)</c:v>
                </c:pt>
                <c:pt idx="1">
                  <c:v>Pinderfields General Hospital (248)</c:v>
                </c:pt>
                <c:pt idx="2">
                  <c:v>Dewsbury &amp; District Hospital (45)</c:v>
                </c:pt>
                <c:pt idx="3">
                  <c:v>Pontefract Elective Surgical Hub (40)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(333)</c:v>
                </c:pt>
                <c:pt idx="1">
                  <c:v>Pinderfields General Hospital (248)</c:v>
                </c:pt>
                <c:pt idx="2">
                  <c:v>Dewsbury &amp; District Hospital (45)</c:v>
                </c:pt>
                <c:pt idx="3">
                  <c:v>Pontefract Elective Surgical Hub (40)</c:v>
                </c:pt>
              </c:strCache>
            </c:strRef>
          </c:cat>
          <c:val>
            <c:numRef>
              <c:f>Sheet1!$J$2:$J$5</c:f>
              <c:numCache>
                <c:formatCode>0.0;;</c:formatCode>
                <c:ptCount val="4"/>
                <c:pt idx="0">
                  <c:v>0</c:v>
                </c:pt>
                <c:pt idx="1">
                  <c:v>0</c:v>
                </c:pt>
                <c:pt idx="2">
                  <c:v>0</c:v>
                </c:pt>
                <c:pt idx="3">
                  <c:v>10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0.56903046610666053</c:v>
                </c:pt>
                <c:pt idx="1">
                  <c:v>0.50209683805446481</c:v>
                </c:pt>
                <c:pt idx="2">
                  <c:v>1.3000319959483821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(318)</c:v>
                </c:pt>
                <c:pt idx="1">
                  <c:v>Pinderfields General Hospital (244)</c:v>
                </c:pt>
                <c:pt idx="2">
                  <c:v>Dewsbury &amp; District Hospital (39)</c:v>
                </c:pt>
                <c:pt idx="3">
                  <c:v>Pontefract Elective Surgical Hub (35)</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(318)</c:v>
                </c:pt>
                <c:pt idx="1">
                  <c:v>Pinderfields General Hospital (244)</c:v>
                </c:pt>
                <c:pt idx="2">
                  <c:v>Dewsbury &amp; District Hospital (39)</c:v>
                </c:pt>
                <c:pt idx="3">
                  <c:v>Pontefract Elective Surgical Hub (35)</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(318)</c:v>
                </c:pt>
                <c:pt idx="1">
                  <c:v>Pinderfields General Hospital (244)</c:v>
                </c:pt>
                <c:pt idx="2">
                  <c:v>Dewsbury &amp; District Hospital (39)</c:v>
                </c:pt>
                <c:pt idx="3">
                  <c:v>Pontefract Elective Surgical Hub (35)</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(318)</c:v>
                </c:pt>
                <c:pt idx="1">
                  <c:v>Pinderfields General Hospital (244)</c:v>
                </c:pt>
                <c:pt idx="2">
                  <c:v>Dewsbury &amp; District Hospital (39)</c:v>
                </c:pt>
                <c:pt idx="3">
                  <c:v>Pontefract Elective Surgical Hub (35)</c:v>
                </c:pt>
              </c:strCache>
            </c:strRef>
          </c:cat>
          <c:val>
            <c:numRef>
              <c:f>Sheet1!$G$2:$G$5</c:f>
              <c:numCache>
                <c:formatCode>0.0;;</c:formatCode>
                <c:ptCount val="4"/>
                <c:pt idx="0">
                  <c:v>8.661332620462737</c:v>
                </c:pt>
                <c:pt idx="1">
                  <c:v>8.463552139865417</c:v>
                </c:pt>
                <c:pt idx="2">
                  <c:v>8.457970699356391</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(318)</c:v>
                </c:pt>
                <c:pt idx="1">
                  <c:v>Pinderfields General Hospital (244)</c:v>
                </c:pt>
                <c:pt idx="2">
                  <c:v>Dewsbury &amp; District Hospital (39)</c:v>
                </c:pt>
                <c:pt idx="3">
                  <c:v>Pontefract Elective Surgical Hub (35)</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(318)</c:v>
                </c:pt>
                <c:pt idx="1">
                  <c:v>Pinderfields General Hospital (244)</c:v>
                </c:pt>
                <c:pt idx="2">
                  <c:v>Dewsbury &amp; District Hospital (39)</c:v>
                </c:pt>
                <c:pt idx="3">
                  <c:v>Pontefract Elective Surgical Hub (35)</c:v>
                </c:pt>
              </c:strCache>
            </c:strRef>
          </c:cat>
          <c:val>
            <c:numRef>
              <c:f>Sheet1!$I$2:$I$5</c:f>
              <c:numCache>
                <c:formatCode>0.0;;</c:formatCode>
                <c:ptCount val="4"/>
                <c:pt idx="0">
                  <c:v>0</c:v>
                </c:pt>
                <c:pt idx="1">
                  <c:v>0</c:v>
                </c:pt>
                <c:pt idx="2">
                  <c:v>0</c:v>
                </c:pt>
                <c:pt idx="3">
                  <c:v>9.61914397612831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(318)</c:v>
                </c:pt>
                <c:pt idx="1">
                  <c:v>Pinderfields General Hospital (244)</c:v>
                </c:pt>
                <c:pt idx="2">
                  <c:v>Dewsbury &amp; District Hospital (39)</c:v>
                </c:pt>
                <c:pt idx="3">
                  <c:v>Pontefract Elective Surgical Hub (35)</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1.338667379537263</c:v>
                </c:pt>
                <c:pt idx="1">
                  <c:v>1.536447860134583</c:v>
                </c:pt>
                <c:pt idx="2">
                  <c:v>1.542029300643609</c:v>
                </c:pt>
                <c:pt idx="3">
                  <c:v>0.38085602387169004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(357)</c:v>
                </c:pt>
                <c:pt idx="1">
                  <c:v>Pinderfields General Hospital (268)</c:v>
                </c:pt>
                <c:pt idx="2">
                  <c:v>Dewsbury &amp; District Hospital (48)</c:v>
                </c:pt>
                <c:pt idx="3">
                  <c:v>Pontefract Elective Surgical Hub (41)</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(357)</c:v>
                </c:pt>
                <c:pt idx="1">
                  <c:v>Pinderfields General Hospital (268)</c:v>
                </c:pt>
                <c:pt idx="2">
                  <c:v>Dewsbury &amp; District Hospital (48)</c:v>
                </c:pt>
                <c:pt idx="3">
                  <c:v>Pontefract Elective Surgical Hub (41)</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(357)</c:v>
                </c:pt>
                <c:pt idx="1">
                  <c:v>Pinderfields General Hospital (268)</c:v>
                </c:pt>
                <c:pt idx="2">
                  <c:v>Dewsbury &amp; District Hospital (48)</c:v>
                </c:pt>
                <c:pt idx="3">
                  <c:v>Pontefract Elective Surgical Hub (41)</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(357)</c:v>
                </c:pt>
                <c:pt idx="1">
                  <c:v>Pinderfields General Hospital (268)</c:v>
                </c:pt>
                <c:pt idx="2">
                  <c:v>Dewsbury &amp; District Hospital (48)</c:v>
                </c:pt>
                <c:pt idx="3">
                  <c:v>Pontefract Elective Surgical Hub (41)</c:v>
                </c:pt>
              </c:strCache>
            </c:strRef>
          </c:cat>
          <c:val>
            <c:numRef>
              <c:f>Sheet1!$G$2:$G$5</c:f>
              <c:numCache>
                <c:formatCode>0.0;;</c:formatCode>
                <c:ptCount val="4"/>
                <c:pt idx="0">
                  <c:v>8.883237601735706</c:v>
                </c:pt>
                <c:pt idx="1">
                  <c:v>8.8370524534838406</c:v>
                </c:pt>
                <c:pt idx="2">
                  <c:v>8.6672904563701554</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(357)</c:v>
                </c:pt>
                <c:pt idx="1">
                  <c:v>Pinderfields General Hospital (268)</c:v>
                </c:pt>
                <c:pt idx="2">
                  <c:v>Dewsbury &amp; District Hospital (48)</c:v>
                </c:pt>
                <c:pt idx="3">
                  <c:v>Pontefract Elective Surgical Hub (41)</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(357)</c:v>
                </c:pt>
                <c:pt idx="1">
                  <c:v>Pinderfields General Hospital (268)</c:v>
                </c:pt>
                <c:pt idx="2">
                  <c:v>Dewsbury &amp; District Hospital (48)</c:v>
                </c:pt>
                <c:pt idx="3">
                  <c:v>Pontefract Elective Surgical Hub (41)</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(357)</c:v>
                </c:pt>
                <c:pt idx="1">
                  <c:v>Pinderfields General Hospital (268)</c:v>
                </c:pt>
                <c:pt idx="2">
                  <c:v>Dewsbury &amp; District Hospital (48)</c:v>
                </c:pt>
                <c:pt idx="3">
                  <c:v>Pontefract Elective Surgical Hub (41)</c:v>
                </c:pt>
              </c:strCache>
            </c:strRef>
          </c:cat>
          <c:val>
            <c:numRef>
              <c:f>Sheet1!$J$2:$J$5</c:f>
              <c:numCache>
                <c:formatCode>0.0;;</c:formatCode>
                <c:ptCount val="4"/>
                <c:pt idx="0">
                  <c:v>0</c:v>
                </c:pt>
                <c:pt idx="1">
                  <c:v>0</c:v>
                </c:pt>
                <c:pt idx="2">
                  <c:v>0</c:v>
                </c:pt>
                <c:pt idx="3">
                  <c:v>9.9112287632172986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1.116762398264294</c:v>
                </c:pt>
                <c:pt idx="1">
                  <c:v>1.1629475465161594</c:v>
                </c:pt>
                <c:pt idx="2">
                  <c:v>1.3327095436298446</c:v>
                </c:pt>
                <c:pt idx="3">
                  <c:v>8.8771236782701379E-2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(345)</c:v>
                </c:pt>
                <c:pt idx="1">
                  <c:v>Pinderfields General Hospital (257)</c:v>
                </c:pt>
                <c:pt idx="2">
                  <c:v>Dewsbury &amp; District Hospital (48)</c:v>
                </c:pt>
                <c:pt idx="3">
                  <c:v>Pontefract Elective Surgical Hub (40)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(345)</c:v>
                </c:pt>
                <c:pt idx="1">
                  <c:v>Pinderfields General Hospital (257)</c:v>
                </c:pt>
                <c:pt idx="2">
                  <c:v>Dewsbury &amp; District Hospital (48)</c:v>
                </c:pt>
                <c:pt idx="3">
                  <c:v>Pontefract Elective Surgical Hub (40)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(345)</c:v>
                </c:pt>
                <c:pt idx="1">
                  <c:v>Pinderfields General Hospital (257)</c:v>
                </c:pt>
                <c:pt idx="2">
                  <c:v>Dewsbury &amp; District Hospital (48)</c:v>
                </c:pt>
                <c:pt idx="3">
                  <c:v>Pontefract Elective Surgical Hub (40)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(345)</c:v>
                </c:pt>
                <c:pt idx="1">
                  <c:v>Pinderfields General Hospital (257)</c:v>
                </c:pt>
                <c:pt idx="2">
                  <c:v>Dewsbury &amp; District Hospital (48)</c:v>
                </c:pt>
                <c:pt idx="3">
                  <c:v>Pontefract Elective Surgical Hub (40)</c:v>
                </c:pt>
              </c:strCache>
            </c:strRef>
          </c:cat>
          <c:val>
            <c:numRef>
              <c:f>Sheet1!$G$2:$G$5</c:f>
              <c:numCache>
                <c:formatCode>0.0;;</c:formatCode>
                <c:ptCount val="4"/>
                <c:pt idx="0">
                  <c:v>8.7502468284069845</c:v>
                </c:pt>
                <c:pt idx="1">
                  <c:v>8.6515232607163135</c:v>
                </c:pt>
                <c:pt idx="2">
                  <c:v>8.4193733962334907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(345)</c:v>
                </c:pt>
                <c:pt idx="1">
                  <c:v>Pinderfields General Hospital (257)</c:v>
                </c:pt>
                <c:pt idx="2">
                  <c:v>Dewsbury &amp; District Hospital (48)</c:v>
                </c:pt>
                <c:pt idx="3">
                  <c:v>Pontefract Elective Surgical Hub (40)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(345)</c:v>
                </c:pt>
                <c:pt idx="1">
                  <c:v>Pinderfields General Hospital (257)</c:v>
                </c:pt>
                <c:pt idx="2">
                  <c:v>Dewsbury &amp; District Hospital (48)</c:v>
                </c:pt>
                <c:pt idx="3">
                  <c:v>Pontefract Elective Surgical Hub (40)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(345)</c:v>
                </c:pt>
                <c:pt idx="1">
                  <c:v>Pinderfields General Hospital (257)</c:v>
                </c:pt>
                <c:pt idx="2">
                  <c:v>Dewsbury &amp; District Hospital (48)</c:v>
                </c:pt>
                <c:pt idx="3">
                  <c:v>Pontefract Elective Surgical Hub (40)</c:v>
                </c:pt>
              </c:strCache>
            </c:strRef>
          </c:cat>
          <c:val>
            <c:numRef>
              <c:f>Sheet1!$J$2:$J$5</c:f>
              <c:numCache>
                <c:formatCode>0.0;;</c:formatCode>
                <c:ptCount val="4"/>
                <c:pt idx="0">
                  <c:v>0</c:v>
                </c:pt>
                <c:pt idx="1">
                  <c:v>0</c:v>
                </c:pt>
                <c:pt idx="2">
                  <c:v>0</c:v>
                </c:pt>
                <c:pt idx="3">
                  <c:v>9.8492801131426972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1.2497531715930155</c:v>
                </c:pt>
                <c:pt idx="1">
                  <c:v>1.3484767392836865</c:v>
                </c:pt>
                <c:pt idx="2">
                  <c:v>1.5806266037665093</c:v>
                </c:pt>
                <c:pt idx="3">
                  <c:v>0.15071988685730275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(336)</c:v>
                </c:pt>
                <c:pt idx="1">
                  <c:v>Pinderfields General Hospital (252)</c:v>
                </c:pt>
                <c:pt idx="2">
                  <c:v>Dewsbury &amp; District Hospital (43)</c:v>
                </c:pt>
                <c:pt idx="3">
                  <c:v>Pontefract Elective Surgical Hub (41)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(336)</c:v>
                </c:pt>
                <c:pt idx="1">
                  <c:v>Pinderfields General Hospital (252)</c:v>
                </c:pt>
                <c:pt idx="2">
                  <c:v>Dewsbury &amp; District Hospital (43)</c:v>
                </c:pt>
                <c:pt idx="3">
                  <c:v>Pontefract Elective Surgical Hub (41)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(336)</c:v>
                </c:pt>
                <c:pt idx="1">
                  <c:v>Pinderfields General Hospital (252)</c:v>
                </c:pt>
                <c:pt idx="2">
                  <c:v>Dewsbury &amp; District Hospital (43)</c:v>
                </c:pt>
                <c:pt idx="3">
                  <c:v>Pontefract Elective Surgical Hub (41)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(336)</c:v>
                </c:pt>
                <c:pt idx="1">
                  <c:v>Pinderfields General Hospital (252)</c:v>
                </c:pt>
                <c:pt idx="2">
                  <c:v>Dewsbury &amp; District Hospital (43)</c:v>
                </c:pt>
                <c:pt idx="3">
                  <c:v>Pontefract Elective Surgical Hub (41)</c:v>
                </c:pt>
              </c:strCache>
            </c:strRef>
          </c:cat>
          <c:val>
            <c:numRef>
              <c:f>Sheet1!$G$2:$G$5</c:f>
              <c:numCache>
                <c:formatCode>0.0;;</c:formatCode>
                <c:ptCount val="4"/>
                <c:pt idx="0">
                  <c:v>8.8585415155707281</c:v>
                </c:pt>
                <c:pt idx="1">
                  <c:v>8.9029709684041869</c:v>
                </c:pt>
                <c:pt idx="2">
                  <c:v>8.1152052652343603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(336)</c:v>
                </c:pt>
                <c:pt idx="1">
                  <c:v>Pinderfields General Hospital (252)</c:v>
                </c:pt>
                <c:pt idx="2">
                  <c:v>Dewsbury &amp; District Hospital (43)</c:v>
                </c:pt>
                <c:pt idx="3">
                  <c:v>Pontefract Elective Surgical Hub (41)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(336)</c:v>
                </c:pt>
                <c:pt idx="1">
                  <c:v>Pinderfields General Hospital (252)</c:v>
                </c:pt>
                <c:pt idx="2">
                  <c:v>Dewsbury &amp; District Hospital (43)</c:v>
                </c:pt>
                <c:pt idx="3">
                  <c:v>Pontefract Elective Surgical Hub (41)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(336)</c:v>
                </c:pt>
                <c:pt idx="1">
                  <c:v>Pinderfields General Hospital (252)</c:v>
                </c:pt>
                <c:pt idx="2">
                  <c:v>Dewsbury &amp; District Hospital (43)</c:v>
                </c:pt>
                <c:pt idx="3">
                  <c:v>Pontefract Elective Surgical Hub (41)</c:v>
                </c:pt>
              </c:strCache>
            </c:strRef>
          </c:cat>
          <c:val>
            <c:numRef>
              <c:f>Sheet1!$J$2:$J$5</c:f>
              <c:numCache>
                <c:formatCode>0.0;;</c:formatCode>
                <c:ptCount val="4"/>
                <c:pt idx="0">
                  <c:v>0</c:v>
                </c:pt>
                <c:pt idx="1">
                  <c:v>0</c:v>
                </c:pt>
                <c:pt idx="2">
                  <c:v>0</c:v>
                </c:pt>
                <c:pt idx="3">
                  <c:v>9.777277047533671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1.1414584844292719</c:v>
                </c:pt>
                <c:pt idx="1">
                  <c:v>1.0970290315958131</c:v>
                </c:pt>
                <c:pt idx="2">
                  <c:v>1.8847947347656397</c:v>
                </c:pt>
                <c:pt idx="3">
                  <c:v>0.22272295246632901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(358)</c:v>
                </c:pt>
                <c:pt idx="1">
                  <c:v>Pinderfields General Hospital (269)</c:v>
                </c:pt>
                <c:pt idx="2">
                  <c:v>Dewsbury &amp; District Hospital (48)</c:v>
                </c:pt>
                <c:pt idx="3">
                  <c:v>Pontefract Elective Surgical Hub (41)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(358)</c:v>
                </c:pt>
                <c:pt idx="1">
                  <c:v>Pinderfields General Hospital (269)</c:v>
                </c:pt>
                <c:pt idx="2">
                  <c:v>Dewsbury &amp; District Hospital (48)</c:v>
                </c:pt>
                <c:pt idx="3">
                  <c:v>Pontefract Elective Surgical Hub (41)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(358)</c:v>
                </c:pt>
                <c:pt idx="1">
                  <c:v>Pinderfields General Hospital (269)</c:v>
                </c:pt>
                <c:pt idx="2">
                  <c:v>Dewsbury &amp; District Hospital (48)</c:v>
                </c:pt>
                <c:pt idx="3">
                  <c:v>Pontefract Elective Surgical Hub (41)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(358)</c:v>
                </c:pt>
                <c:pt idx="1">
                  <c:v>Pinderfields General Hospital (269)</c:v>
                </c:pt>
                <c:pt idx="2">
                  <c:v>Dewsbury &amp; District Hospital (48)</c:v>
                </c:pt>
                <c:pt idx="3">
                  <c:v>Pontefract Elective Surgical Hub (41)</c:v>
                </c:pt>
              </c:strCache>
            </c:strRef>
          </c:cat>
          <c:val>
            <c:numRef>
              <c:f>Sheet1!$G$2:$G$5</c:f>
              <c:numCache>
                <c:formatCode>0.0;;</c:formatCode>
                <c:ptCount val="4"/>
                <c:pt idx="0">
                  <c:v>9.0874239649575674</c:v>
                </c:pt>
                <c:pt idx="1">
                  <c:v>9.1663884565338183</c:v>
                </c:pt>
                <c:pt idx="2">
                  <c:v>8.4248561748902322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(358)</c:v>
                </c:pt>
                <c:pt idx="1">
                  <c:v>Pinderfields General Hospital (269)</c:v>
                </c:pt>
                <c:pt idx="2">
                  <c:v>Dewsbury &amp; District Hospital (48)</c:v>
                </c:pt>
                <c:pt idx="3">
                  <c:v>Pontefract Elective Surgical Hub (41)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(358)</c:v>
                </c:pt>
                <c:pt idx="1">
                  <c:v>Pinderfields General Hospital (269)</c:v>
                </c:pt>
                <c:pt idx="2">
                  <c:v>Dewsbury &amp; District Hospital (48)</c:v>
                </c:pt>
                <c:pt idx="3">
                  <c:v>Pontefract Elective Surgical Hub (41)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(358)</c:v>
                </c:pt>
                <c:pt idx="1">
                  <c:v>Pinderfields General Hospital (269)</c:v>
                </c:pt>
                <c:pt idx="2">
                  <c:v>Dewsbury &amp; District Hospital (48)</c:v>
                </c:pt>
                <c:pt idx="3">
                  <c:v>Pontefract Elective Surgical Hub (41)</c:v>
                </c:pt>
              </c:strCache>
            </c:strRef>
          </c:cat>
          <c:val>
            <c:numRef>
              <c:f>Sheet1!$J$2:$J$5</c:f>
              <c:numCache>
                <c:formatCode>0.0;;</c:formatCode>
                <c:ptCount val="4"/>
                <c:pt idx="0">
                  <c:v>0</c:v>
                </c:pt>
                <c:pt idx="1">
                  <c:v>0</c:v>
                </c:pt>
                <c:pt idx="2">
                  <c:v>0</c:v>
                </c:pt>
                <c:pt idx="3">
                  <c:v>9.925759015844557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0.91257603504243257</c:v>
                </c:pt>
                <c:pt idx="1">
                  <c:v>0.83361154346618171</c:v>
                </c:pt>
                <c:pt idx="2">
                  <c:v>1.5751438251097678</c:v>
                </c:pt>
                <c:pt idx="3">
                  <c:v>7.4240984155443002E-2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(356)</c:v>
                </c:pt>
                <c:pt idx="1">
                  <c:v>Pinderfields General Hospital (267)</c:v>
                </c:pt>
                <c:pt idx="2">
                  <c:v>Dewsbury &amp; District Hospital (48)</c:v>
                </c:pt>
                <c:pt idx="3">
                  <c:v>Pontefract Elective Surgical Hub (41)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(356)</c:v>
                </c:pt>
                <c:pt idx="1">
                  <c:v>Pinderfields General Hospital (267)</c:v>
                </c:pt>
                <c:pt idx="2">
                  <c:v>Dewsbury &amp; District Hospital (48)</c:v>
                </c:pt>
                <c:pt idx="3">
                  <c:v>Pontefract Elective Surgical Hub (41)</c:v>
                </c:pt>
              </c:strCache>
            </c:strRef>
          </c:cat>
          <c:val>
            <c:numRef>
              <c:f>Sheet1!$E$2:$E$5</c:f>
              <c:numCache>
                <c:formatCode>0.0;;</c:formatCode>
                <c:ptCount val="4"/>
                <c:pt idx="0">
                  <c:v>0</c:v>
                </c:pt>
                <c:pt idx="1">
                  <c:v>0</c:v>
                </c:pt>
                <c:pt idx="2">
                  <c:v>7.7747542941122454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(356)</c:v>
                </c:pt>
                <c:pt idx="1">
                  <c:v>Pinderfields General Hospital (267)</c:v>
                </c:pt>
                <c:pt idx="2">
                  <c:v>Dewsbury &amp; District Hospital (48)</c:v>
                </c:pt>
                <c:pt idx="3">
                  <c:v>Pontefract Elective Surgical Hub (41)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(356)</c:v>
                </c:pt>
                <c:pt idx="1">
                  <c:v>Pinderfields General Hospital (267)</c:v>
                </c:pt>
                <c:pt idx="2">
                  <c:v>Dewsbury &amp; District Hospital (48)</c:v>
                </c:pt>
                <c:pt idx="3">
                  <c:v>Pontefract Elective Surgical Hub (41)</c:v>
                </c:pt>
              </c:strCache>
            </c:strRef>
          </c:cat>
          <c:val>
            <c:numRef>
              <c:f>Sheet1!$G$2:$G$5</c:f>
              <c:numCache>
                <c:formatCode>0.0;;</c:formatCode>
                <c:ptCount val="4"/>
                <c:pt idx="0">
                  <c:v>8.8023753785945598</c:v>
                </c:pt>
                <c:pt idx="1">
                  <c:v>8.8723192537835693</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(356)</c:v>
                </c:pt>
                <c:pt idx="1">
                  <c:v>Pinderfields General Hospital (267)</c:v>
                </c:pt>
                <c:pt idx="2">
                  <c:v>Dewsbury &amp; District Hospital (48)</c:v>
                </c:pt>
                <c:pt idx="3">
                  <c:v>Pontefract Elective Surgical Hub (41)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(356)</c:v>
                </c:pt>
                <c:pt idx="1">
                  <c:v>Pinderfields General Hospital (267)</c:v>
                </c:pt>
                <c:pt idx="2">
                  <c:v>Dewsbury &amp; District Hospital (48)</c:v>
                </c:pt>
                <c:pt idx="3">
                  <c:v>Pontefract Elective Surgical Hub (41)</c:v>
                </c:pt>
              </c:strCache>
            </c:strRef>
          </c:cat>
          <c:val>
            <c:numRef>
              <c:f>Sheet1!$I$2:$I$5</c:f>
              <c:numCache>
                <c:formatCode>0.0;;</c:formatCode>
                <c:ptCount val="4"/>
                <c:pt idx="0">
                  <c:v>0</c:v>
                </c:pt>
                <c:pt idx="1">
                  <c:v>0</c:v>
                </c:pt>
                <c:pt idx="2">
                  <c:v>0</c:v>
                </c:pt>
                <c:pt idx="3">
                  <c:v>9.5909720625697226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(356)</c:v>
                </c:pt>
                <c:pt idx="1">
                  <c:v>Pinderfields General Hospital (267)</c:v>
                </c:pt>
                <c:pt idx="2">
                  <c:v>Dewsbury &amp; District Hospital (48)</c:v>
                </c:pt>
                <c:pt idx="3">
                  <c:v>Pontefract Elective Surgical Hub (41)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1.1976246214054402</c:v>
                </c:pt>
                <c:pt idx="1">
                  <c:v>1.1276807462164307</c:v>
                </c:pt>
                <c:pt idx="2">
                  <c:v>2.2252457058877546</c:v>
                </c:pt>
                <c:pt idx="3">
                  <c:v>0.40902793743027743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Pinderfields General Hospital (263)</c:v>
                </c:pt>
                <c:pt idx="2">
                  <c:v>Dewsbury &amp; District Hospital (48)</c:v>
                </c:pt>
                <c:pt idx="3">
                  <c:v>Pontefract Elective Surgical Hub (40)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Pinderfields General Hospital (263)</c:v>
                </c:pt>
                <c:pt idx="2">
                  <c:v>Dewsbury &amp; District Hospital (48)</c:v>
                </c:pt>
                <c:pt idx="3">
                  <c:v>Pontefract Elective Surgical Hub (40)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Pinderfields General Hospital (263)</c:v>
                </c:pt>
                <c:pt idx="2">
                  <c:v>Dewsbury &amp; District Hospital (48)</c:v>
                </c:pt>
                <c:pt idx="3">
                  <c:v>Pontefract Elective Surgical Hub (40)</c:v>
                </c:pt>
              </c:strCache>
            </c:strRef>
          </c:cat>
          <c:val>
            <c:numRef>
              <c:f>Sheet1!$F$2:$F$5</c:f>
              <c:numCache>
                <c:formatCode>0.0;;</c:formatCode>
                <c:ptCount val="4"/>
                <c:pt idx="0">
                  <c:v>7.0395010071476758</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Pinderfields General Hospital (263)</c:v>
                </c:pt>
                <c:pt idx="2">
                  <c:v>Dewsbury &amp; District Hospital (48)</c:v>
                </c:pt>
                <c:pt idx="3">
                  <c:v>Pontefract Elective Surgical Hub (40)</c:v>
                </c:pt>
              </c:strCache>
            </c:strRef>
          </c:cat>
          <c:val>
            <c:numRef>
              <c:f>Sheet1!$G$2:$G$5</c:f>
              <c:numCache>
                <c:formatCode>0.0;;</c:formatCode>
                <c:ptCount val="4"/>
                <c:pt idx="0">
                  <c:v>0</c:v>
                </c:pt>
                <c:pt idx="1">
                  <c:v>7.0865001312314231</c:v>
                </c:pt>
                <c:pt idx="2">
                  <c:v>6.6573790546330729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Pinderfields General Hospital (263)</c:v>
                </c:pt>
                <c:pt idx="2">
                  <c:v>Dewsbury &amp; District Hospital (48)</c:v>
                </c:pt>
                <c:pt idx="3">
                  <c:v>Pontefract Elective Surgical Hub (40)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Pinderfields General Hospital (263)</c:v>
                </c:pt>
                <c:pt idx="2">
                  <c:v>Dewsbury &amp; District Hospital (48)</c:v>
                </c:pt>
                <c:pt idx="3">
                  <c:v>Pontefract Elective Surgical Hub (40)</c:v>
                </c:pt>
              </c:strCache>
            </c:strRef>
          </c:cat>
          <c:val>
            <c:numRef>
              <c:f>Sheet1!$I$2:$I$5</c:f>
              <c:numCache>
                <c:formatCode>0.0;;</c:formatCode>
                <c:ptCount val="4"/>
                <c:pt idx="0">
                  <c:v>0</c:v>
                </c:pt>
                <c:pt idx="1">
                  <c:v>0</c:v>
                </c:pt>
                <c:pt idx="2">
                  <c:v>0</c:v>
                </c:pt>
                <c:pt idx="3">
                  <c:v>8.7928146791059945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Pinderfields General Hospital (263)</c:v>
                </c:pt>
                <c:pt idx="2">
                  <c:v>Dewsbury &amp; District Hospital (48)</c:v>
                </c:pt>
                <c:pt idx="3">
                  <c:v>Pontefract Elective Surgical Hub (40)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2.9604989928523242</c:v>
                </c:pt>
                <c:pt idx="1">
                  <c:v>2.9134998687685769</c:v>
                </c:pt>
                <c:pt idx="2">
                  <c:v>3.3426209453669271</c:v>
                </c:pt>
                <c:pt idx="3">
                  <c:v>1.2071853208940055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Pinderfields General Hospital (246)</c:v>
                </c:pt>
                <c:pt idx="2">
                  <c:v>Dewsbury &amp; District Hospital (41)</c:v>
                </c:pt>
                <c:pt idx="3">
                  <c:v>Pontefract Elective Surgical Hub (40)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Pinderfields General Hospital (246)</c:v>
                </c:pt>
                <c:pt idx="2">
                  <c:v>Dewsbury &amp; District Hospital (41)</c:v>
                </c:pt>
                <c:pt idx="3">
                  <c:v>Pontefract Elective Surgical Hub (40)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Pinderfields General Hospital (246)</c:v>
                </c:pt>
                <c:pt idx="2">
                  <c:v>Dewsbury &amp; District Hospital (41)</c:v>
                </c:pt>
                <c:pt idx="3">
                  <c:v>Pontefract Elective Surgical Hub (40)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Pinderfields General Hospital (246)</c:v>
                </c:pt>
                <c:pt idx="2">
                  <c:v>Dewsbury &amp; District Hospital (41)</c:v>
                </c:pt>
                <c:pt idx="3">
                  <c:v>Pontefract Elective Surgical Hub (40)</c:v>
                </c:pt>
              </c:strCache>
            </c:strRef>
          </c:cat>
          <c:val>
            <c:numRef>
              <c:f>Sheet1!$G$2:$G$5</c:f>
              <c:numCache>
                <c:formatCode>0.0;;</c:formatCode>
                <c:ptCount val="4"/>
                <c:pt idx="0">
                  <c:v>7.5690117498675864</c:v>
                </c:pt>
                <c:pt idx="1">
                  <c:v>7.4100605129290926</c:v>
                </c:pt>
                <c:pt idx="2">
                  <c:v>7.7716180265400192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Pinderfields General Hospital (246)</c:v>
                </c:pt>
                <c:pt idx="2">
                  <c:v>Dewsbury &amp; District Hospital (41)</c:v>
                </c:pt>
                <c:pt idx="3">
                  <c:v>Pontefract Elective Surgical Hub (40)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Pinderfields General Hospital (246)</c:v>
                </c:pt>
                <c:pt idx="2">
                  <c:v>Dewsbury &amp; District Hospital (41)</c:v>
                </c:pt>
                <c:pt idx="3">
                  <c:v>Pontefract Elective Surgical Hub (40)</c:v>
                </c:pt>
              </c:strCache>
            </c:strRef>
          </c:cat>
          <c:val>
            <c:numRef>
              <c:f>Sheet1!$I$2:$I$5</c:f>
              <c:numCache>
                <c:formatCode>0.0;;</c:formatCode>
                <c:ptCount val="4"/>
                <c:pt idx="0">
                  <c:v>0</c:v>
                </c:pt>
                <c:pt idx="1">
                  <c:v>0</c:v>
                </c:pt>
                <c:pt idx="2">
                  <c:v>0</c:v>
                </c:pt>
                <c:pt idx="3">
                  <c:v>9.0745807098114302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Pinderfields General Hospital (246)</c:v>
                </c:pt>
                <c:pt idx="2">
                  <c:v>Dewsbury &amp; District Hospital (41)</c:v>
                </c:pt>
                <c:pt idx="3">
                  <c:v>Pontefract Elective Surgical Hub (40)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2.4309882501324136</c:v>
                </c:pt>
                <c:pt idx="1">
                  <c:v>2.5899394870709074</c:v>
                </c:pt>
                <c:pt idx="2">
                  <c:v>2.2283819734599808</c:v>
                </c:pt>
                <c:pt idx="3">
                  <c:v>0.92541929018856983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(345)</c:v>
                </c:pt>
                <c:pt idx="1">
                  <c:v>Pinderfields General Hospital (259)</c:v>
                </c:pt>
                <c:pt idx="2">
                  <c:v>Dewsbury &amp; District Hospital (45)</c:v>
                </c:pt>
                <c:pt idx="3">
                  <c:v>Pontefract Elective Surgical Hub (41)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(345)</c:v>
                </c:pt>
                <c:pt idx="1">
                  <c:v>Pinderfields General Hospital (259)</c:v>
                </c:pt>
                <c:pt idx="2">
                  <c:v>Dewsbury &amp; District Hospital (45)</c:v>
                </c:pt>
                <c:pt idx="3">
                  <c:v>Pontefract Elective Surgical Hub (41)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(345)</c:v>
                </c:pt>
                <c:pt idx="1">
                  <c:v>Pinderfields General Hospital (259)</c:v>
                </c:pt>
                <c:pt idx="2">
                  <c:v>Dewsbury &amp; District Hospital (45)</c:v>
                </c:pt>
                <c:pt idx="3">
                  <c:v>Pontefract Elective Surgical Hub (41)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(345)</c:v>
                </c:pt>
                <c:pt idx="1">
                  <c:v>Pinderfields General Hospital (259)</c:v>
                </c:pt>
                <c:pt idx="2">
                  <c:v>Dewsbury &amp; District Hospital (45)</c:v>
                </c:pt>
                <c:pt idx="3">
                  <c:v>Pontefract Elective Surgical Hub (41)</c:v>
                </c:pt>
              </c:strCache>
            </c:strRef>
          </c:cat>
          <c:val>
            <c:numRef>
              <c:f>Sheet1!$G$2:$G$5</c:f>
              <c:numCache>
                <c:formatCode>0.0;;</c:formatCode>
                <c:ptCount val="4"/>
                <c:pt idx="0">
                  <c:v>7.2005294357613829</c:v>
                </c:pt>
                <c:pt idx="1">
                  <c:v>7.229911283527521</c:v>
                </c:pt>
                <c:pt idx="2">
                  <c:v>7.2813372443041446</c:v>
                </c:pt>
                <c:pt idx="3">
                  <c:v>7.7554568078054764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(345)</c:v>
                </c:pt>
                <c:pt idx="1">
                  <c:v>Pinderfields General Hospital (259)</c:v>
                </c:pt>
                <c:pt idx="2">
                  <c:v>Dewsbury &amp; District Hospital (45)</c:v>
                </c:pt>
                <c:pt idx="3">
                  <c:v>Pontefract Elective Surgical Hub (41)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(345)</c:v>
                </c:pt>
                <c:pt idx="1">
                  <c:v>Pinderfields General Hospital (259)</c:v>
                </c:pt>
                <c:pt idx="2">
                  <c:v>Dewsbury &amp; District Hospital (45)</c:v>
                </c:pt>
                <c:pt idx="3">
                  <c:v>Pontefract Elective Surgical Hub (41)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(345)</c:v>
                </c:pt>
                <c:pt idx="1">
                  <c:v>Pinderfields General Hospital (259)</c:v>
                </c:pt>
                <c:pt idx="2">
                  <c:v>Dewsbury &amp; District Hospital (45)</c:v>
                </c:pt>
                <c:pt idx="3">
                  <c:v>Pontefract Elective Surgical Hub (41)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2.7994705642386171</c:v>
                </c:pt>
                <c:pt idx="1">
                  <c:v>2.770088716472479</c:v>
                </c:pt>
                <c:pt idx="2">
                  <c:v>2.7186627556958554</c:v>
                </c:pt>
                <c:pt idx="3">
                  <c:v>2.2445431921945236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(341)</c:v>
                </c:pt>
                <c:pt idx="1">
                  <c:v>Pinderfields General Hospital (258)</c:v>
                </c:pt>
                <c:pt idx="2">
                  <c:v>Dewsbury &amp; District Hospital (42)</c:v>
                </c:pt>
                <c:pt idx="3">
                  <c:v>Pontefract Elective Surgical Hub (41)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(341)</c:v>
                </c:pt>
                <c:pt idx="1">
                  <c:v>Pinderfields General Hospital (258)</c:v>
                </c:pt>
                <c:pt idx="2">
                  <c:v>Dewsbury &amp; District Hospital (42)</c:v>
                </c:pt>
                <c:pt idx="3">
                  <c:v>Pontefract Elective Surgical Hub (41)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(341)</c:v>
                </c:pt>
                <c:pt idx="1">
                  <c:v>Pinderfields General Hospital (258)</c:v>
                </c:pt>
                <c:pt idx="2">
                  <c:v>Dewsbury &amp; District Hospital (42)</c:v>
                </c:pt>
                <c:pt idx="3">
                  <c:v>Pontefract Elective Surgical Hub (41)</c:v>
                </c:pt>
              </c:strCache>
            </c:strRef>
          </c:cat>
          <c:val>
            <c:numRef>
              <c:f>Sheet1!$F$2:$F$5</c:f>
              <c:numCache>
                <c:formatCode>0.0;;</c:formatCode>
                <c:ptCount val="4"/>
                <c:pt idx="0">
                  <c:v>0</c:v>
                </c:pt>
                <c:pt idx="1">
                  <c:v>0</c:v>
                </c:pt>
                <c:pt idx="2">
                  <c:v>7.8084876262221083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(341)</c:v>
                </c:pt>
                <c:pt idx="1">
                  <c:v>Pinderfields General Hospital (258)</c:v>
                </c:pt>
                <c:pt idx="2">
                  <c:v>Dewsbury &amp; District Hospital (42)</c:v>
                </c:pt>
                <c:pt idx="3">
                  <c:v>Pontefract Elective Surgical Hub (41)</c:v>
                </c:pt>
              </c:strCache>
            </c:strRef>
          </c:cat>
          <c:val>
            <c:numRef>
              <c:f>Sheet1!$G$2:$G$5</c:f>
              <c:numCache>
                <c:formatCode>0.0;;</c:formatCode>
                <c:ptCount val="4"/>
                <c:pt idx="0">
                  <c:v>8.8163150367258467</c:v>
                </c:pt>
                <c:pt idx="1">
                  <c:v>8.8412677033174241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(341)</c:v>
                </c:pt>
                <c:pt idx="1">
                  <c:v>Pinderfields General Hospital (258)</c:v>
                </c:pt>
                <c:pt idx="2">
                  <c:v>Dewsbury &amp; District Hospital (42)</c:v>
                </c:pt>
                <c:pt idx="3">
                  <c:v>Pontefract Elective Surgical Hub (41)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(341)</c:v>
                </c:pt>
                <c:pt idx="1">
                  <c:v>Pinderfields General Hospital (258)</c:v>
                </c:pt>
                <c:pt idx="2">
                  <c:v>Dewsbury &amp; District Hospital (42)</c:v>
                </c:pt>
                <c:pt idx="3">
                  <c:v>Pontefract Elective Surgical Hub (41)</c:v>
                </c:pt>
              </c:strCache>
            </c:strRef>
          </c:cat>
          <c:val>
            <c:numRef>
              <c:f>Sheet1!$I$2:$I$5</c:f>
              <c:numCache>
                <c:formatCode>0.0;;</c:formatCode>
                <c:ptCount val="4"/>
                <c:pt idx="0">
                  <c:v>0</c:v>
                </c:pt>
                <c:pt idx="1">
                  <c:v>0</c:v>
                </c:pt>
                <c:pt idx="2">
                  <c:v>0</c:v>
                </c:pt>
                <c:pt idx="3">
                  <c:v>9.5291421851879843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(341)</c:v>
                </c:pt>
                <c:pt idx="1">
                  <c:v>Pinderfields General Hospital (258)</c:v>
                </c:pt>
                <c:pt idx="2">
                  <c:v>Dewsbury &amp; District Hospital (42)</c:v>
                </c:pt>
                <c:pt idx="3">
                  <c:v>Pontefract Elective Surgical Hub (41)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1.1836849632741533</c:v>
                </c:pt>
                <c:pt idx="1">
                  <c:v>1.1587322966825759</c:v>
                </c:pt>
                <c:pt idx="2">
                  <c:v>2.1915123737778917</c:v>
                </c:pt>
                <c:pt idx="3">
                  <c:v>0.47085781481201572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(304)</c:v>
                </c:pt>
                <c:pt idx="1">
                  <c:v>Pinderfields General Hospital (231)</c:v>
                </c:pt>
                <c:pt idx="2">
                  <c:v>Dewsbury &amp; District Hospital (43)</c:v>
                </c:pt>
                <c:pt idx="3">
                  <c:v>Pontefract Elective Surgical Hub (30)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(304)</c:v>
                </c:pt>
                <c:pt idx="1">
                  <c:v>Pinderfields General Hospital (231)</c:v>
                </c:pt>
                <c:pt idx="2">
                  <c:v>Dewsbury &amp; District Hospital (43)</c:v>
                </c:pt>
                <c:pt idx="3">
                  <c:v>Pontefract Elective Surgical Hub (30)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(304)</c:v>
                </c:pt>
                <c:pt idx="1">
                  <c:v>Pinderfields General Hospital (231)</c:v>
                </c:pt>
                <c:pt idx="2">
                  <c:v>Dewsbury &amp; District Hospital (43)</c:v>
                </c:pt>
                <c:pt idx="3">
                  <c:v>Pontefract Elective Surgical Hub (30)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(304)</c:v>
                </c:pt>
                <c:pt idx="1">
                  <c:v>Pinderfields General Hospital (231)</c:v>
                </c:pt>
                <c:pt idx="2">
                  <c:v>Dewsbury &amp; District Hospital (43)</c:v>
                </c:pt>
                <c:pt idx="3">
                  <c:v>Pontefract Elective Surgical Hub (30)</c:v>
                </c:pt>
              </c:strCache>
            </c:strRef>
          </c:cat>
          <c:val>
            <c:numRef>
              <c:f>Sheet1!$G$2:$G$5</c:f>
              <c:numCache>
                <c:formatCode>0.0;;</c:formatCode>
                <c:ptCount val="4"/>
                <c:pt idx="0">
                  <c:v>7.7423602567676646</c:v>
                </c:pt>
                <c:pt idx="1">
                  <c:v>7.7184384017982737</c:v>
                </c:pt>
                <c:pt idx="2">
                  <c:v>6.8793057987699946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(304)</c:v>
                </c:pt>
                <c:pt idx="1">
                  <c:v>Pinderfields General Hospital (231)</c:v>
                </c:pt>
                <c:pt idx="2">
                  <c:v>Dewsbury &amp; District Hospital (43)</c:v>
                </c:pt>
                <c:pt idx="3">
                  <c:v>Pontefract Elective Surgical Hub (30)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(304)</c:v>
                </c:pt>
                <c:pt idx="1">
                  <c:v>Pinderfields General Hospital (231)</c:v>
                </c:pt>
                <c:pt idx="2">
                  <c:v>Dewsbury &amp; District Hospital (43)</c:v>
                </c:pt>
                <c:pt idx="3">
                  <c:v>Pontefract Elective Surgical Hub (30)</c:v>
                </c:pt>
              </c:strCache>
            </c:strRef>
          </c:cat>
          <c:val>
            <c:numRef>
              <c:f>Sheet1!$I$2:$I$5</c:f>
              <c:numCache>
                <c:formatCode>0.0;;</c:formatCode>
                <c:ptCount val="4"/>
                <c:pt idx="0">
                  <c:v>0</c:v>
                </c:pt>
                <c:pt idx="1">
                  <c:v>0</c:v>
                </c:pt>
                <c:pt idx="2">
                  <c:v>0</c:v>
                </c:pt>
                <c:pt idx="3">
                  <c:v>9.0966778238254449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(304)</c:v>
                </c:pt>
                <c:pt idx="1">
                  <c:v>Pinderfields General Hospital (231)</c:v>
                </c:pt>
                <c:pt idx="2">
                  <c:v>Dewsbury &amp; District Hospital (43)</c:v>
                </c:pt>
                <c:pt idx="3">
                  <c:v>Pontefract Elective Surgical Hub (30)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2.2576397432323354</c:v>
                </c:pt>
                <c:pt idx="1">
                  <c:v>2.2815615982017263</c:v>
                </c:pt>
                <c:pt idx="2">
                  <c:v>3.1206942012300054</c:v>
                </c:pt>
                <c:pt idx="3">
                  <c:v>0.90332217617455512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(354)</c:v>
                </c:pt>
                <c:pt idx="1">
                  <c:v>Pinderfields General Hospital (267)</c:v>
                </c:pt>
                <c:pt idx="2">
                  <c:v>Dewsbury &amp; District Hospital (46)</c:v>
                </c:pt>
                <c:pt idx="3">
                  <c:v>Pontefract Elective Surgical Hub (41)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(354)</c:v>
                </c:pt>
                <c:pt idx="1">
                  <c:v>Pinderfields General Hospital (267)</c:v>
                </c:pt>
                <c:pt idx="2">
                  <c:v>Dewsbury &amp; District Hospital (46)</c:v>
                </c:pt>
                <c:pt idx="3">
                  <c:v>Pontefract Elective Surgical Hub (41)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(354)</c:v>
                </c:pt>
                <c:pt idx="1">
                  <c:v>Pinderfields General Hospital (267)</c:v>
                </c:pt>
                <c:pt idx="2">
                  <c:v>Dewsbury &amp; District Hospital (46)</c:v>
                </c:pt>
                <c:pt idx="3">
                  <c:v>Pontefract Elective Surgical Hub (41)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(354)</c:v>
                </c:pt>
                <c:pt idx="1">
                  <c:v>Pinderfields General Hospital (267)</c:v>
                </c:pt>
                <c:pt idx="2">
                  <c:v>Dewsbury &amp; District Hospital (46)</c:v>
                </c:pt>
                <c:pt idx="3">
                  <c:v>Pontefract Elective Surgical Hub (41)</c:v>
                </c:pt>
              </c:strCache>
            </c:strRef>
          </c:cat>
          <c:val>
            <c:numRef>
              <c:f>Sheet1!$G$2:$G$5</c:f>
              <c:numCache>
                <c:formatCode>0.0;;</c:formatCode>
                <c:ptCount val="4"/>
                <c:pt idx="0">
                  <c:v>9.3515548130250483</c:v>
                </c:pt>
                <c:pt idx="1">
                  <c:v>9.3461111407768662</c:v>
                </c:pt>
                <c:pt idx="2">
                  <c:v>9.4426964017170913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(354)</c:v>
                </c:pt>
                <c:pt idx="1">
                  <c:v>Pinderfields General Hospital (267)</c:v>
                </c:pt>
                <c:pt idx="2">
                  <c:v>Dewsbury &amp; District Hospital (46)</c:v>
                </c:pt>
                <c:pt idx="3">
                  <c:v>Pontefract Elective Surgical Hub (41)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(354)</c:v>
                </c:pt>
                <c:pt idx="1">
                  <c:v>Pinderfields General Hospital (267)</c:v>
                </c:pt>
                <c:pt idx="2">
                  <c:v>Dewsbury &amp; District Hospital (46)</c:v>
                </c:pt>
                <c:pt idx="3">
                  <c:v>Pontefract Elective Surgical Hub (41)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(354)</c:v>
                </c:pt>
                <c:pt idx="1">
                  <c:v>Pinderfields General Hospital (267)</c:v>
                </c:pt>
                <c:pt idx="2">
                  <c:v>Dewsbury &amp; District Hospital (46)</c:v>
                </c:pt>
                <c:pt idx="3">
                  <c:v>Pontefract Elective Surgical Hub (41)</c:v>
                </c:pt>
              </c:strCache>
            </c:strRef>
          </c:cat>
          <c:val>
            <c:numRef>
              <c:f>Sheet1!$J$2:$J$5</c:f>
              <c:numCache>
                <c:formatCode>0.0;;</c:formatCode>
                <c:ptCount val="4"/>
                <c:pt idx="0">
                  <c:v>0</c:v>
                </c:pt>
                <c:pt idx="1">
                  <c:v>0</c:v>
                </c:pt>
                <c:pt idx="2">
                  <c:v>0</c:v>
                </c:pt>
                <c:pt idx="3">
                  <c:v>9.925759015844557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0.64844518697495168</c:v>
                </c:pt>
                <c:pt idx="1">
                  <c:v>0.65388885922313378</c:v>
                </c:pt>
                <c:pt idx="2">
                  <c:v>0.55730359828290865</c:v>
                </c:pt>
                <c:pt idx="3">
                  <c:v>7.4240984155443002E-2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(313)</c:v>
                </c:pt>
                <c:pt idx="1">
                  <c:v>Pinderfields General Hospital (231)</c:v>
                </c:pt>
                <c:pt idx="2">
                  <c:v>Dewsbury &amp; District Hospital (42)</c:v>
                </c:pt>
                <c:pt idx="3">
                  <c:v>Pontefract Elective Surgical Hub (40)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(313)</c:v>
                </c:pt>
                <c:pt idx="1">
                  <c:v>Pinderfields General Hospital (231)</c:v>
                </c:pt>
                <c:pt idx="2">
                  <c:v>Dewsbury &amp; District Hospital (42)</c:v>
                </c:pt>
                <c:pt idx="3">
                  <c:v>Pontefract Elective Surgical Hub (40)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(313)</c:v>
                </c:pt>
                <c:pt idx="1">
                  <c:v>Pinderfields General Hospital (231)</c:v>
                </c:pt>
                <c:pt idx="2">
                  <c:v>Dewsbury &amp; District Hospital (42)</c:v>
                </c:pt>
                <c:pt idx="3">
                  <c:v>Pontefract Elective Surgical Hub (40)</c:v>
                </c:pt>
              </c:strCache>
            </c:strRef>
          </c:cat>
          <c:val>
            <c:numRef>
              <c:f>Sheet1!$F$2:$F$5</c:f>
              <c:numCache>
                <c:formatCode>0.0;;</c:formatCode>
                <c:ptCount val="4"/>
                <c:pt idx="0">
                  <c:v>8.4487027435137776</c:v>
                </c:pt>
                <c:pt idx="1">
                  <c:v>0</c:v>
                </c:pt>
                <c:pt idx="2">
                  <c:v>7.7991360691144704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(313)</c:v>
                </c:pt>
                <c:pt idx="1">
                  <c:v>Pinderfields General Hospital (231)</c:v>
                </c:pt>
                <c:pt idx="2">
                  <c:v>Dewsbury &amp; District Hospital (42)</c:v>
                </c:pt>
                <c:pt idx="3">
                  <c:v>Pontefract Elective Surgical Hub (40)</c:v>
                </c:pt>
              </c:strCache>
            </c:strRef>
          </c:cat>
          <c:val>
            <c:numRef>
              <c:f>Sheet1!$G$2:$G$5</c:f>
              <c:numCache>
                <c:formatCode>0.0;;</c:formatCode>
                <c:ptCount val="4"/>
                <c:pt idx="0">
                  <c:v>0</c:v>
                </c:pt>
                <c:pt idx="1">
                  <c:v>8.6380782762028989</c:v>
                </c:pt>
                <c:pt idx="2">
                  <c:v>0</c:v>
                </c:pt>
                <c:pt idx="3">
                  <c:v>8.9118237955976305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(313)</c:v>
                </c:pt>
                <c:pt idx="1">
                  <c:v>Pinderfields General Hospital (231)</c:v>
                </c:pt>
                <c:pt idx="2">
                  <c:v>Dewsbury &amp; District Hospital (42)</c:v>
                </c:pt>
                <c:pt idx="3">
                  <c:v>Pontefract Elective Surgical Hub (40)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(313)</c:v>
                </c:pt>
                <c:pt idx="1">
                  <c:v>Pinderfields General Hospital (231)</c:v>
                </c:pt>
                <c:pt idx="2">
                  <c:v>Dewsbury &amp; District Hospital (42)</c:v>
                </c:pt>
                <c:pt idx="3">
                  <c:v>Pontefract Elective Surgical Hub (40)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(313)</c:v>
                </c:pt>
                <c:pt idx="1">
                  <c:v>Pinderfields General Hospital (231)</c:v>
                </c:pt>
                <c:pt idx="2">
                  <c:v>Dewsbury &amp; District Hospital (42)</c:v>
                </c:pt>
                <c:pt idx="3">
                  <c:v>Pontefract Elective Surgical Hub (40)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1.5512972564862224</c:v>
                </c:pt>
                <c:pt idx="1">
                  <c:v>1.3619217237971011</c:v>
                </c:pt>
                <c:pt idx="2">
                  <c:v>2.2008639308855296</c:v>
                </c:pt>
                <c:pt idx="3">
                  <c:v>1.0881762044023695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(325)</c:v>
                </c:pt>
                <c:pt idx="1">
                  <c:v>Pinderfields General Hospital (242)</c:v>
                </c:pt>
                <c:pt idx="2">
                  <c:v>Dewsbury &amp; District Hospital (43)</c:v>
                </c:pt>
                <c:pt idx="3">
                  <c:v>Pontefract Elective Surgical Hub (40)</c:v>
                </c:pt>
              </c:strCache>
            </c:strRef>
          </c:cat>
          <c:val>
            <c:numRef>
              <c:f>Sheet1!$D$2:$D$5</c:f>
              <c:numCache>
                <c:formatCode>0.0;;</c:formatCode>
                <c:ptCount val="4"/>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(325)</c:v>
                </c:pt>
                <c:pt idx="1">
                  <c:v>Pinderfields General Hospital (242)</c:v>
                </c:pt>
                <c:pt idx="2">
                  <c:v>Dewsbury &amp; District Hospital (43)</c:v>
                </c:pt>
                <c:pt idx="3">
                  <c:v>Pontefract Elective Surgical Hub (40)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(325)</c:v>
                </c:pt>
                <c:pt idx="1">
                  <c:v>Pinderfields General Hospital (242)</c:v>
                </c:pt>
                <c:pt idx="2">
                  <c:v>Dewsbury &amp; District Hospital (43)</c:v>
                </c:pt>
                <c:pt idx="3">
                  <c:v>Pontefract Elective Surgical Hub (40)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(325)</c:v>
                </c:pt>
                <c:pt idx="1">
                  <c:v>Pinderfields General Hospital (242)</c:v>
                </c:pt>
                <c:pt idx="2">
                  <c:v>Dewsbury &amp; District Hospital (43)</c:v>
                </c:pt>
                <c:pt idx="3">
                  <c:v>Pontefract Elective Surgical Hub (40)</c:v>
                </c:pt>
              </c:strCache>
            </c:strRef>
          </c:cat>
          <c:val>
            <c:numRef>
              <c:f>Sheet1!$G$2:$G$5</c:f>
              <c:numCache>
                <c:formatCode>0.0;;</c:formatCode>
                <c:ptCount val="4"/>
                <c:pt idx="0">
                  <c:v>8.2464767885535331</c:v>
                </c:pt>
                <c:pt idx="1">
                  <c:v>8.1465166830041458</c:v>
                </c:pt>
                <c:pt idx="2">
                  <c:v>7.9690676687816069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(325)</c:v>
                </c:pt>
                <c:pt idx="1">
                  <c:v>Pinderfields General Hospital (242)</c:v>
                </c:pt>
                <c:pt idx="2">
                  <c:v>Dewsbury &amp; District Hospital (43)</c:v>
                </c:pt>
                <c:pt idx="3">
                  <c:v>Pontefract Elective Surgical Hub (40)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(325)</c:v>
                </c:pt>
                <c:pt idx="1">
                  <c:v>Pinderfields General Hospital (242)</c:v>
                </c:pt>
                <c:pt idx="2">
                  <c:v>Dewsbury &amp; District Hospital (43)</c:v>
                </c:pt>
                <c:pt idx="3">
                  <c:v>Pontefract Elective Surgical Hub (40)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(325)</c:v>
                </c:pt>
                <c:pt idx="1">
                  <c:v>Pinderfields General Hospital (242)</c:v>
                </c:pt>
                <c:pt idx="2">
                  <c:v>Dewsbury &amp; District Hospital (43)</c:v>
                </c:pt>
                <c:pt idx="3">
                  <c:v>Pontefract Elective Surgical Hub (40)</c:v>
                </c:pt>
              </c:strCache>
            </c:strRef>
          </c:cat>
          <c:val>
            <c:numRef>
              <c:f>Sheet1!$J$2:$J$5</c:f>
              <c:numCache>
                <c:formatCode>0.0;;</c:formatCode>
                <c:ptCount val="4"/>
                <c:pt idx="0">
                  <c:v>0</c:v>
                </c:pt>
                <c:pt idx="1">
                  <c:v>0</c:v>
                </c:pt>
                <c:pt idx="2">
                  <c:v>0</c:v>
                </c:pt>
                <c:pt idx="3">
                  <c:v>9.5848071981246257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1.7535232114464669</c:v>
                </c:pt>
                <c:pt idx="1">
                  <c:v>1.8534833169958542</c:v>
                </c:pt>
                <c:pt idx="2">
                  <c:v>2.0309323312183931</c:v>
                </c:pt>
                <c:pt idx="3">
                  <c:v>0.41519280187537433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(63)</c:v>
                </c:pt>
                <c:pt idx="1">
                  <c:v>Pinderfields General Hospital (47)</c:v>
                </c:pt>
                <c:pt idx="2">
                  <c:v>Dewsbury &amp; District Hospital (-)</c:v>
                </c:pt>
                <c:pt idx="3">
                  <c:v>Pontefract Elective Surgical Hub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(63)</c:v>
                </c:pt>
                <c:pt idx="1">
                  <c:v>Pinderfields General Hospital (47)</c:v>
                </c:pt>
                <c:pt idx="2">
                  <c:v>Dewsbury &amp; District Hospital (-)</c:v>
                </c:pt>
                <c:pt idx="3">
                  <c:v>Pontefract Elective Surgical Hub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(63)</c:v>
                </c:pt>
                <c:pt idx="1">
                  <c:v>Pinderfields General Hospital (47)</c:v>
                </c:pt>
                <c:pt idx="2">
                  <c:v>Dewsbury &amp; District Hospital (-)</c:v>
                </c:pt>
                <c:pt idx="3">
                  <c:v>Pontefract Elective Surgical Hub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(63)</c:v>
                </c:pt>
                <c:pt idx="1">
                  <c:v>Pinderfields General Hospital (47)</c:v>
                </c:pt>
                <c:pt idx="2">
                  <c:v>Dewsbury &amp; District Hospital (-)</c:v>
                </c:pt>
                <c:pt idx="3">
                  <c:v>Pontefract Elective Surgical Hub (-)</c:v>
                </c:pt>
              </c:strCache>
            </c:strRef>
          </c:cat>
          <c:val>
            <c:numRef>
              <c:f>Sheet1!$G$2:$G$5</c:f>
              <c:numCache>
                <c:formatCode>0.0;;</c:formatCode>
                <c:ptCount val="4"/>
                <c:pt idx="0">
                  <c:v>8.2374025134215074</c:v>
                </c:pt>
                <c:pt idx="1">
                  <c:v>8.9595890483148519</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(63)</c:v>
                </c:pt>
                <c:pt idx="1">
                  <c:v>Pinderfields General Hospital (47)</c:v>
                </c:pt>
                <c:pt idx="2">
                  <c:v>Dewsbury &amp; District Hospital (-)</c:v>
                </c:pt>
                <c:pt idx="3">
                  <c:v>Pontefract Elective Surgical Hub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(63)</c:v>
                </c:pt>
                <c:pt idx="1">
                  <c:v>Pinderfields General Hospital (47)</c:v>
                </c:pt>
                <c:pt idx="2">
                  <c:v>Dewsbury &amp; District Hospital (-)</c:v>
                </c:pt>
                <c:pt idx="3">
                  <c:v>Pontefract Elective Surgical Hub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(63)</c:v>
                </c:pt>
                <c:pt idx="1">
                  <c:v>Pinderfields General Hospital (47)</c:v>
                </c:pt>
                <c:pt idx="2">
                  <c:v>Dewsbury &amp; District Hospital (-)</c:v>
                </c:pt>
                <c:pt idx="3">
                  <c:v>Pontefract Elective Surgical Hub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1.7625974865784926</c:v>
                </c:pt>
                <c:pt idx="1">
                  <c:v>1.0404109516851481</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(67)</c:v>
                </c:pt>
                <c:pt idx="1">
                  <c:v>Pinderfields General Hospital (53)</c:v>
                </c:pt>
                <c:pt idx="2">
                  <c:v>Dewsbury &amp; District Hospital (-)</c:v>
                </c:pt>
                <c:pt idx="3">
                  <c:v>Pontefract Elective Surgical Hub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(67)</c:v>
                </c:pt>
                <c:pt idx="1">
                  <c:v>Pinderfields General Hospital (53)</c:v>
                </c:pt>
                <c:pt idx="2">
                  <c:v>Dewsbury &amp; District Hospital (-)</c:v>
                </c:pt>
                <c:pt idx="3">
                  <c:v>Pontefract Elective Surgical Hub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(67)</c:v>
                </c:pt>
                <c:pt idx="1">
                  <c:v>Pinderfields General Hospital (53)</c:v>
                </c:pt>
                <c:pt idx="2">
                  <c:v>Dewsbury &amp; District Hospital (-)</c:v>
                </c:pt>
                <c:pt idx="3">
                  <c:v>Pontefract Elective Surgical Hub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(67)</c:v>
                </c:pt>
                <c:pt idx="1">
                  <c:v>Pinderfields General Hospital (53)</c:v>
                </c:pt>
                <c:pt idx="2">
                  <c:v>Dewsbury &amp; District Hospital (-)</c:v>
                </c:pt>
                <c:pt idx="3">
                  <c:v>Pontefract Elective Surgical Hub (-)</c:v>
                </c:pt>
              </c:strCache>
            </c:strRef>
          </c:cat>
          <c:val>
            <c:numRef>
              <c:f>Sheet1!$G$2:$G$5</c:f>
              <c:numCache>
                <c:formatCode>0.0;;</c:formatCode>
                <c:ptCount val="4"/>
                <c:pt idx="0">
                  <c:v>8.6683589989675944</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(67)</c:v>
                </c:pt>
                <c:pt idx="1">
                  <c:v>Pinderfields General Hospital (53)</c:v>
                </c:pt>
                <c:pt idx="2">
                  <c:v>Dewsbury &amp; District Hospital (-)</c:v>
                </c:pt>
                <c:pt idx="3">
                  <c:v>Pontefract Elective Surgical Hub (-)</c:v>
                </c:pt>
              </c:strCache>
            </c:strRef>
          </c:cat>
          <c:val>
            <c:numRef>
              <c:f>Sheet1!$H$2:$H$5</c:f>
              <c:numCache>
                <c:formatCode>0.0;;</c:formatCode>
                <c:ptCount val="4"/>
                <c:pt idx="0">
                  <c:v>0</c:v>
                </c:pt>
                <c:pt idx="1">
                  <c:v>9.012419985727913</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(67)</c:v>
                </c:pt>
                <c:pt idx="1">
                  <c:v>Pinderfields General Hospital (53)</c:v>
                </c:pt>
                <c:pt idx="2">
                  <c:v>Dewsbury &amp; District Hospital (-)</c:v>
                </c:pt>
                <c:pt idx="3">
                  <c:v>Pontefract Elective Surgical Hub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(67)</c:v>
                </c:pt>
                <c:pt idx="1">
                  <c:v>Pinderfields General Hospital (53)</c:v>
                </c:pt>
                <c:pt idx="2">
                  <c:v>Dewsbury &amp; District Hospital (-)</c:v>
                </c:pt>
                <c:pt idx="3">
                  <c:v>Pontefract Elective Surgical Hub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1.3316410010324056</c:v>
                </c:pt>
                <c:pt idx="1">
                  <c:v>0.98758001427208697</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c:v>
                </c:pt>
                <c:pt idx="1">
                  <c:v>Pinderfields General Hospital (38)</c:v>
                </c:pt>
                <c:pt idx="2">
                  <c:v>Dewsbury &amp; District Hospital (-)</c:v>
                </c:pt>
                <c:pt idx="3">
                  <c:v>Pontefract Elective Surgical Hub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c:v>
                </c:pt>
                <c:pt idx="1">
                  <c:v>Pinderfields General Hospital (38)</c:v>
                </c:pt>
                <c:pt idx="2">
                  <c:v>Dewsbury &amp; District Hospital (-)</c:v>
                </c:pt>
                <c:pt idx="3">
                  <c:v>Pontefract Elective Surgical Hub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c:v>
                </c:pt>
                <c:pt idx="1">
                  <c:v>Pinderfields General Hospital (38)</c:v>
                </c:pt>
                <c:pt idx="2">
                  <c:v>Dewsbury &amp; District Hospital (-)</c:v>
                </c:pt>
                <c:pt idx="3">
                  <c:v>Pontefract Elective Surgical Hub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c:v>
                </c:pt>
                <c:pt idx="1">
                  <c:v>Pinderfields General Hospital (38)</c:v>
                </c:pt>
                <c:pt idx="2">
                  <c:v>Dewsbury &amp; District Hospital (-)</c:v>
                </c:pt>
                <c:pt idx="3">
                  <c:v>Pontefract Elective Surgical Hub (-)</c:v>
                </c:pt>
              </c:strCache>
            </c:strRef>
          </c:cat>
          <c:val>
            <c:numRef>
              <c:f>Sheet1!$G$2:$G$5</c:f>
              <c:numCache>
                <c:formatCode>0.0;;</c:formatCode>
                <c:ptCount val="4"/>
                <c:pt idx="0">
                  <c:v>8.3698476450028245</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c:v>
                </c:pt>
                <c:pt idx="1">
                  <c:v>Pinderfields General Hospital (38)</c:v>
                </c:pt>
                <c:pt idx="2">
                  <c:v>Dewsbury &amp; District Hospital (-)</c:v>
                </c:pt>
                <c:pt idx="3">
                  <c:v>Pontefract Elective Surgical Hub (-)</c:v>
                </c:pt>
              </c:strCache>
            </c:strRef>
          </c:cat>
          <c:val>
            <c:numRef>
              <c:f>Sheet1!$H$2:$H$5</c:f>
              <c:numCache>
                <c:formatCode>0.0;;</c:formatCode>
                <c:ptCount val="4"/>
                <c:pt idx="0">
                  <c:v>0</c:v>
                </c:pt>
                <c:pt idx="1">
                  <c:v>9.0752847652475115</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c:v>
                </c:pt>
                <c:pt idx="1">
                  <c:v>Pinderfields General Hospital (38)</c:v>
                </c:pt>
                <c:pt idx="2">
                  <c:v>Dewsbury &amp; District Hospital (-)</c:v>
                </c:pt>
                <c:pt idx="3">
                  <c:v>Pontefract Elective Surgical Hub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c:v>
                </c:pt>
                <c:pt idx="1">
                  <c:v>Pinderfields General Hospital (38)</c:v>
                </c:pt>
                <c:pt idx="2">
                  <c:v>Dewsbury &amp; District Hospital (-)</c:v>
                </c:pt>
                <c:pt idx="3">
                  <c:v>Pontefract Elective Surgical Hub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1.6301523549971755</c:v>
                </c:pt>
                <c:pt idx="1">
                  <c:v>0.92471523475248851</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(130)</c:v>
                </c:pt>
                <c:pt idx="1">
                  <c:v>Pinderfields General Hospital (94)</c:v>
                </c:pt>
                <c:pt idx="2">
                  <c:v>Dewsbury &amp; District Hospital (-)</c:v>
                </c:pt>
                <c:pt idx="3">
                  <c:v>Pontefract Elective Surgical Hub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(130)</c:v>
                </c:pt>
                <c:pt idx="1">
                  <c:v>Pinderfields General Hospital (94)</c:v>
                </c:pt>
                <c:pt idx="2">
                  <c:v>Dewsbury &amp; District Hospital (-)</c:v>
                </c:pt>
                <c:pt idx="3">
                  <c:v>Pontefract Elective Surgical Hub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(130)</c:v>
                </c:pt>
                <c:pt idx="1">
                  <c:v>Pinderfields General Hospital (94)</c:v>
                </c:pt>
                <c:pt idx="2">
                  <c:v>Dewsbury &amp; District Hospital (-)</c:v>
                </c:pt>
                <c:pt idx="3">
                  <c:v>Pontefract Elective Surgical Hub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(130)</c:v>
                </c:pt>
                <c:pt idx="1">
                  <c:v>Pinderfields General Hospital (94)</c:v>
                </c:pt>
                <c:pt idx="2">
                  <c:v>Dewsbury &amp; District Hospital (-)</c:v>
                </c:pt>
                <c:pt idx="3">
                  <c:v>Pontefract Elective Surgical Hub (-)</c:v>
                </c:pt>
              </c:strCache>
            </c:strRef>
          </c:cat>
          <c:val>
            <c:numRef>
              <c:f>Sheet1!$G$2:$G$5</c:f>
              <c:numCache>
                <c:formatCode>0.0;;</c:formatCode>
                <c:ptCount val="4"/>
                <c:pt idx="0">
                  <c:v>8.388521380188811</c:v>
                </c:pt>
                <c:pt idx="1">
                  <c:v>8.6527251731582702</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(130)</c:v>
                </c:pt>
                <c:pt idx="1">
                  <c:v>Pinderfields General Hospital (94)</c:v>
                </c:pt>
                <c:pt idx="2">
                  <c:v>Dewsbury &amp; District Hospital (-)</c:v>
                </c:pt>
                <c:pt idx="3">
                  <c:v>Pontefract Elective Surgical Hub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(130)</c:v>
                </c:pt>
                <c:pt idx="1">
                  <c:v>Pinderfields General Hospital (94)</c:v>
                </c:pt>
                <c:pt idx="2">
                  <c:v>Dewsbury &amp; District Hospital (-)</c:v>
                </c:pt>
                <c:pt idx="3">
                  <c:v>Pontefract Elective Surgical Hub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(130)</c:v>
                </c:pt>
                <c:pt idx="1">
                  <c:v>Pinderfields General Hospital (94)</c:v>
                </c:pt>
                <c:pt idx="2">
                  <c:v>Dewsbury &amp; District Hospital (-)</c:v>
                </c:pt>
                <c:pt idx="3">
                  <c:v>Pontefract Elective Surgical Hub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1.611478619811189</c:v>
                </c:pt>
                <c:pt idx="1">
                  <c:v>1.3472748268417298</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(95)</c:v>
                </c:pt>
                <c:pt idx="1">
                  <c:v>Pinderfields General Hospital (75)</c:v>
                </c:pt>
                <c:pt idx="2">
                  <c:v>Dewsbury &amp; District Hospital (-)</c:v>
                </c:pt>
                <c:pt idx="3">
                  <c:v>Pontefract Elective Surgical Hub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(95)</c:v>
                </c:pt>
                <c:pt idx="1">
                  <c:v>Pinderfields General Hospital (75)</c:v>
                </c:pt>
                <c:pt idx="2">
                  <c:v>Dewsbury &amp; District Hospital (-)</c:v>
                </c:pt>
                <c:pt idx="3">
                  <c:v>Pontefract Elective Surgical Hub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(95)</c:v>
                </c:pt>
                <c:pt idx="1">
                  <c:v>Pinderfields General Hospital (75)</c:v>
                </c:pt>
                <c:pt idx="2">
                  <c:v>Dewsbury &amp; District Hospital (-)</c:v>
                </c:pt>
                <c:pt idx="3">
                  <c:v>Pontefract Elective Surgical Hub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(95)</c:v>
                </c:pt>
                <c:pt idx="1">
                  <c:v>Pinderfields General Hospital (75)</c:v>
                </c:pt>
                <c:pt idx="2">
                  <c:v>Dewsbury &amp; District Hospital (-)</c:v>
                </c:pt>
                <c:pt idx="3">
                  <c:v>Pontefract Elective Surgical Hub (-)</c:v>
                </c:pt>
              </c:strCache>
            </c:strRef>
          </c:cat>
          <c:val>
            <c:numRef>
              <c:f>Sheet1!$G$2:$G$5</c:f>
              <c:numCache>
                <c:formatCode>0.0;;</c:formatCode>
                <c:ptCount val="4"/>
                <c:pt idx="0">
                  <c:v>7.6587437079697036</c:v>
                </c:pt>
                <c:pt idx="1">
                  <c:v>7.9305163438146353</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(95)</c:v>
                </c:pt>
                <c:pt idx="1">
                  <c:v>Pinderfields General Hospital (75)</c:v>
                </c:pt>
                <c:pt idx="2">
                  <c:v>Dewsbury &amp; District Hospital (-)</c:v>
                </c:pt>
                <c:pt idx="3">
                  <c:v>Pontefract Elective Surgical Hub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(95)</c:v>
                </c:pt>
                <c:pt idx="1">
                  <c:v>Pinderfields General Hospital (75)</c:v>
                </c:pt>
                <c:pt idx="2">
                  <c:v>Dewsbury &amp; District Hospital (-)</c:v>
                </c:pt>
                <c:pt idx="3">
                  <c:v>Pontefract Elective Surgical Hub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(95)</c:v>
                </c:pt>
                <c:pt idx="1">
                  <c:v>Pinderfields General Hospital (75)</c:v>
                </c:pt>
                <c:pt idx="2">
                  <c:v>Dewsbury &amp; District Hospital (-)</c:v>
                </c:pt>
                <c:pt idx="3">
                  <c:v>Pontefract Elective Surgical Hub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2.3412562920302964</c:v>
                </c:pt>
                <c:pt idx="1">
                  <c:v>2.0694836561853647</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(76)</c:v>
                </c:pt>
                <c:pt idx="1">
                  <c:v>Pinderfields General Hospital (63)</c:v>
                </c:pt>
                <c:pt idx="2">
                  <c:v>Dewsbury &amp; District Hospital (-)</c:v>
                </c:pt>
                <c:pt idx="3">
                  <c:v>Pontefract Elective Surgical Hub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(76)</c:v>
                </c:pt>
                <c:pt idx="1">
                  <c:v>Pinderfields General Hospital (63)</c:v>
                </c:pt>
                <c:pt idx="2">
                  <c:v>Dewsbury &amp; District Hospital (-)</c:v>
                </c:pt>
                <c:pt idx="3">
                  <c:v>Pontefract Elective Surgical Hub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(76)</c:v>
                </c:pt>
                <c:pt idx="1">
                  <c:v>Pinderfields General Hospital (63)</c:v>
                </c:pt>
                <c:pt idx="2">
                  <c:v>Dewsbury &amp; District Hospital (-)</c:v>
                </c:pt>
                <c:pt idx="3">
                  <c:v>Pontefract Elective Surgical Hub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(76)</c:v>
                </c:pt>
                <c:pt idx="1">
                  <c:v>Pinderfields General Hospital (63)</c:v>
                </c:pt>
                <c:pt idx="2">
                  <c:v>Dewsbury &amp; District Hospital (-)</c:v>
                </c:pt>
                <c:pt idx="3">
                  <c:v>Pontefract Elective Surgical Hub (-)</c:v>
                </c:pt>
              </c:strCache>
            </c:strRef>
          </c:cat>
          <c:val>
            <c:numRef>
              <c:f>Sheet1!$G$2:$G$5</c:f>
              <c:numCache>
                <c:formatCode>0.0;;</c:formatCode>
                <c:ptCount val="4"/>
                <c:pt idx="0">
                  <c:v>6.6202475319010068</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(76)</c:v>
                </c:pt>
                <c:pt idx="1">
                  <c:v>Pinderfields General Hospital (63)</c:v>
                </c:pt>
                <c:pt idx="2">
                  <c:v>Dewsbury &amp; District Hospital (-)</c:v>
                </c:pt>
                <c:pt idx="3">
                  <c:v>Pontefract Elective Surgical Hub (-)</c:v>
                </c:pt>
              </c:strCache>
            </c:strRef>
          </c:cat>
          <c:val>
            <c:numRef>
              <c:f>Sheet1!$H$2:$H$5</c:f>
              <c:numCache>
                <c:formatCode>0.0;;</c:formatCode>
                <c:ptCount val="4"/>
                <c:pt idx="0">
                  <c:v>0</c:v>
                </c:pt>
                <c:pt idx="1">
                  <c:v>7.463257916313438</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(76)</c:v>
                </c:pt>
                <c:pt idx="1">
                  <c:v>Pinderfields General Hospital (63)</c:v>
                </c:pt>
                <c:pt idx="2">
                  <c:v>Dewsbury &amp; District Hospital (-)</c:v>
                </c:pt>
                <c:pt idx="3">
                  <c:v>Pontefract Elective Surgical Hub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(76)</c:v>
                </c:pt>
                <c:pt idx="1">
                  <c:v>Pinderfields General Hospital (63)</c:v>
                </c:pt>
                <c:pt idx="2">
                  <c:v>Dewsbury &amp; District Hospital (-)</c:v>
                </c:pt>
                <c:pt idx="3">
                  <c:v>Pontefract Elective Surgical Hub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3.3797524680989932</c:v>
                </c:pt>
                <c:pt idx="1">
                  <c:v>2.536742083686562</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c:v>
                </c:pt>
                <c:pt idx="1">
                  <c:v>Pinderfields General Hospital (-)</c:v>
                </c:pt>
                <c:pt idx="2">
                  <c:v>Dewsbury &amp; District Hospital (-)</c:v>
                </c:pt>
                <c:pt idx="3">
                  <c:v>Pontefract Elective Surgical Hub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c:v>
                </c:pt>
                <c:pt idx="1">
                  <c:v>Pinderfields General Hospital (-)</c:v>
                </c:pt>
                <c:pt idx="2">
                  <c:v>Dewsbury &amp; District Hospital (-)</c:v>
                </c:pt>
                <c:pt idx="3">
                  <c:v>Pontefract Elective Surgical Hub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c:v>
                </c:pt>
                <c:pt idx="1">
                  <c:v>Pinderfields General Hospital (-)</c:v>
                </c:pt>
                <c:pt idx="2">
                  <c:v>Dewsbury &amp; District Hospital (-)</c:v>
                </c:pt>
                <c:pt idx="3">
                  <c:v>Pontefract Elective Surgical Hub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c:v>
                </c:pt>
                <c:pt idx="1">
                  <c:v>Pinderfields General Hospital (-)</c:v>
                </c:pt>
                <c:pt idx="2">
                  <c:v>Dewsbury &amp; District Hospital (-)</c:v>
                </c:pt>
                <c:pt idx="3">
                  <c:v>Pontefract Elective Surgical Hub (-)</c:v>
                </c:pt>
              </c:strCache>
            </c:strRef>
          </c:cat>
          <c:val>
            <c:numRef>
              <c:f>Sheet1!$G$2:$G$5</c:f>
              <c:numCache>
                <c:formatCode>0.0;;</c:formatCode>
                <c:ptCount val="4"/>
                <c:pt idx="0">
                  <c:v>6.7384671742779494</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c:v>
                </c:pt>
                <c:pt idx="1">
                  <c:v>Pinderfields General Hospital (-)</c:v>
                </c:pt>
                <c:pt idx="2">
                  <c:v>Dewsbury &amp; District Hospital (-)</c:v>
                </c:pt>
                <c:pt idx="3">
                  <c:v>Pontefract Elective Surgical Hub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c:v>
                </c:pt>
                <c:pt idx="1">
                  <c:v>Pinderfields General Hospital (-)</c:v>
                </c:pt>
                <c:pt idx="2">
                  <c:v>Dewsbury &amp; District Hospital (-)</c:v>
                </c:pt>
                <c:pt idx="3">
                  <c:v>Pontefract Elective Surgical Hub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c:v>
                </c:pt>
                <c:pt idx="1">
                  <c:v>Pinderfields General Hospital (-)</c:v>
                </c:pt>
                <c:pt idx="2">
                  <c:v>Dewsbury &amp; District Hospital (-)</c:v>
                </c:pt>
                <c:pt idx="3">
                  <c:v>Pontefract Elective Surgical Hub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3.2615328257220506</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c:v>
                </c:pt>
                <c:pt idx="1">
                  <c:v>Pinderfields General Hospital (-)</c:v>
                </c:pt>
                <c:pt idx="2">
                  <c:v>Dewsbury &amp; District Hospital (-)</c:v>
                </c:pt>
                <c:pt idx="3">
                  <c:v>Pontefract Elective Surgical Hub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c:v>
                </c:pt>
                <c:pt idx="1">
                  <c:v>Pinderfields General Hospital (-)</c:v>
                </c:pt>
                <c:pt idx="2">
                  <c:v>Dewsbury &amp; District Hospital (-)</c:v>
                </c:pt>
                <c:pt idx="3">
                  <c:v>Pontefract Elective Surgical Hub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c:v>
                </c:pt>
                <c:pt idx="1">
                  <c:v>Pinderfields General Hospital (-)</c:v>
                </c:pt>
                <c:pt idx="2">
                  <c:v>Dewsbury &amp; District Hospital (-)</c:v>
                </c:pt>
                <c:pt idx="3">
                  <c:v>Pontefract Elective Surgical Hub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c:v>
                </c:pt>
                <c:pt idx="1">
                  <c:v>Pinderfields General Hospital (-)</c:v>
                </c:pt>
                <c:pt idx="2">
                  <c:v>Dewsbury &amp; District Hospital (-)</c:v>
                </c:pt>
                <c:pt idx="3">
                  <c:v>Pontefract Elective Surgical Hub (-)</c:v>
                </c:pt>
              </c:strCache>
            </c:strRef>
          </c:cat>
          <c:val>
            <c:numRef>
              <c:f>Sheet1!$G$2:$G$5</c:f>
              <c:numCache>
                <c:formatCode>0.0;;</c:formatCode>
                <c:ptCount val="4"/>
                <c:pt idx="0">
                  <c:v>7.6965992085823558</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c:v>
                </c:pt>
                <c:pt idx="1">
                  <c:v>Pinderfields General Hospital (-)</c:v>
                </c:pt>
                <c:pt idx="2">
                  <c:v>Dewsbury &amp; District Hospital (-)</c:v>
                </c:pt>
                <c:pt idx="3">
                  <c:v>Pontefract Elective Surgical Hub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c:v>
                </c:pt>
                <c:pt idx="1">
                  <c:v>Pinderfields General Hospital (-)</c:v>
                </c:pt>
                <c:pt idx="2">
                  <c:v>Dewsbury &amp; District Hospital (-)</c:v>
                </c:pt>
                <c:pt idx="3">
                  <c:v>Pontefract Elective Surgical Hub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c:v>
                </c:pt>
                <c:pt idx="1">
                  <c:v>Pinderfields General Hospital (-)</c:v>
                </c:pt>
                <c:pt idx="2">
                  <c:v>Dewsbury &amp; District Hospital (-)</c:v>
                </c:pt>
                <c:pt idx="3">
                  <c:v>Pontefract Elective Surgical Hub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2.3034007914176442</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Pinderfields General Hospital (266)</c:v>
                </c:pt>
                <c:pt idx="2">
                  <c:v>Dewsbury &amp; District Hospital (46)</c:v>
                </c:pt>
                <c:pt idx="3">
                  <c:v>Pontefract Elective Surgical Hub (39)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Pinderfields General Hospital (266)</c:v>
                </c:pt>
                <c:pt idx="2">
                  <c:v>Dewsbury &amp; District Hospital (46)</c:v>
                </c:pt>
                <c:pt idx="3">
                  <c:v>Pontefract Elective Surgical Hub (39)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Pinderfields General Hospital (266)</c:v>
                </c:pt>
                <c:pt idx="2">
                  <c:v>Dewsbury &amp; District Hospital (46)</c:v>
                </c:pt>
                <c:pt idx="3">
                  <c:v>Pontefract Elective Surgical Hub (39)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Pinderfields General Hospital (266)</c:v>
                </c:pt>
                <c:pt idx="2">
                  <c:v>Dewsbury &amp; District Hospital (46)</c:v>
                </c:pt>
                <c:pt idx="3">
                  <c:v>Pontefract Elective Surgical Hub (39)</c:v>
                </c:pt>
              </c:strCache>
            </c:strRef>
          </c:cat>
          <c:val>
            <c:numRef>
              <c:f>Sheet1!$G$2:$G$5</c:f>
              <c:numCache>
                <c:formatCode>0.0;;</c:formatCode>
                <c:ptCount val="4"/>
                <c:pt idx="0">
                  <c:v>6.4268176670641397</c:v>
                </c:pt>
                <c:pt idx="1">
                  <c:v>6.4225548345243713</c:v>
                </c:pt>
                <c:pt idx="2">
                  <c:v>6.2143686339875543</c:v>
                </c:pt>
                <c:pt idx="3">
                  <c:v>6.8533593889761271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Pinderfields General Hospital (266)</c:v>
                </c:pt>
                <c:pt idx="2">
                  <c:v>Dewsbury &amp; District Hospital (46)</c:v>
                </c:pt>
                <c:pt idx="3">
                  <c:v>Pontefract Elective Surgical Hub (39)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Pinderfields General Hospital (266)</c:v>
                </c:pt>
                <c:pt idx="2">
                  <c:v>Dewsbury &amp; District Hospital (46)</c:v>
                </c:pt>
                <c:pt idx="3">
                  <c:v>Pontefract Elective Surgical Hub (39)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Pinderfields General Hospital (266)</c:v>
                </c:pt>
                <c:pt idx="2">
                  <c:v>Dewsbury &amp; District Hospital (46)</c:v>
                </c:pt>
                <c:pt idx="3">
                  <c:v>Pontefract Elective Surgical Hub (39)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3.5731823329358603</c:v>
                </c:pt>
                <c:pt idx="1">
                  <c:v>3.5774451654756287</c:v>
                </c:pt>
                <c:pt idx="2">
                  <c:v>3.7856313660124457</c:v>
                </c:pt>
                <c:pt idx="3">
                  <c:v>3.1466406110238729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(246)</c:v>
                </c:pt>
                <c:pt idx="1">
                  <c:v>Pinderfields General Hospital (184)</c:v>
                </c:pt>
                <c:pt idx="2">
                  <c:v>Dewsbury &amp; District Hospital (37)</c:v>
                </c:pt>
                <c:pt idx="3">
                  <c:v>Pontefract Elective Surgical Hub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(246)</c:v>
                </c:pt>
                <c:pt idx="1">
                  <c:v>Pinderfields General Hospital (184)</c:v>
                </c:pt>
                <c:pt idx="2">
                  <c:v>Dewsbury &amp; District Hospital (37)</c:v>
                </c:pt>
                <c:pt idx="3">
                  <c:v>Pontefract Elective Surgical Hub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(246)</c:v>
                </c:pt>
                <c:pt idx="1">
                  <c:v>Pinderfields General Hospital (184)</c:v>
                </c:pt>
                <c:pt idx="2">
                  <c:v>Dewsbury &amp; District Hospital (37)</c:v>
                </c:pt>
                <c:pt idx="3">
                  <c:v>Pontefract Elective Surgical Hub (-)</c:v>
                </c:pt>
              </c:strCache>
            </c:strRef>
          </c:cat>
          <c:val>
            <c:numRef>
              <c:f>Sheet1!$F$2:$F$5</c:f>
              <c:numCache>
                <c:formatCode>0.0;;</c:formatCode>
                <c:ptCount val="4"/>
                <c:pt idx="0">
                  <c:v>0</c:v>
                </c:pt>
                <c:pt idx="1">
                  <c:v>5.0702761090273336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(246)</c:v>
                </c:pt>
                <c:pt idx="1">
                  <c:v>Pinderfields General Hospital (184)</c:v>
                </c:pt>
                <c:pt idx="2">
                  <c:v>Dewsbury &amp; District Hospital (37)</c:v>
                </c:pt>
                <c:pt idx="3">
                  <c:v>Pontefract Elective Surgical Hub (-)</c:v>
                </c:pt>
              </c:strCache>
            </c:strRef>
          </c:cat>
          <c:val>
            <c:numRef>
              <c:f>Sheet1!$G$2:$G$5</c:f>
              <c:numCache>
                <c:formatCode>0.0;;</c:formatCode>
                <c:ptCount val="4"/>
                <c:pt idx="0">
                  <c:v>5.481802077104077</c:v>
                </c:pt>
                <c:pt idx="1">
                  <c:v>0</c:v>
                </c:pt>
                <c:pt idx="2">
                  <c:v>6.3346579711020432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(246)</c:v>
                </c:pt>
                <c:pt idx="1">
                  <c:v>Pinderfields General Hospital (184)</c:v>
                </c:pt>
                <c:pt idx="2">
                  <c:v>Dewsbury &amp; District Hospital (37)</c:v>
                </c:pt>
                <c:pt idx="3">
                  <c:v>Pontefract Elective Surgical Hub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(246)</c:v>
                </c:pt>
                <c:pt idx="1">
                  <c:v>Pinderfields General Hospital (184)</c:v>
                </c:pt>
                <c:pt idx="2">
                  <c:v>Dewsbury &amp; District Hospital (37)</c:v>
                </c:pt>
                <c:pt idx="3">
                  <c:v>Pontefract Elective Surgical Hub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(246)</c:v>
                </c:pt>
                <c:pt idx="1">
                  <c:v>Pinderfields General Hospital (184)</c:v>
                </c:pt>
                <c:pt idx="2">
                  <c:v>Dewsbury &amp; District Hospital (37)</c:v>
                </c:pt>
                <c:pt idx="3">
                  <c:v>Pontefract Elective Surgical Hub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4.518197922895923</c:v>
                </c:pt>
                <c:pt idx="1">
                  <c:v>4.9297238909726664</c:v>
                </c:pt>
                <c:pt idx="2">
                  <c:v>3.6653420288979568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(128)</c:v>
                </c:pt>
                <c:pt idx="1">
                  <c:v>Pinderfields General Hospital (74)</c:v>
                </c:pt>
                <c:pt idx="2">
                  <c:v>Dewsbury &amp; District Hospital (-)</c:v>
                </c:pt>
                <c:pt idx="3">
                  <c:v>Pontefract Elective Surgical Hub (32)</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(128)</c:v>
                </c:pt>
                <c:pt idx="1">
                  <c:v>Pinderfields General Hospital (74)</c:v>
                </c:pt>
                <c:pt idx="2">
                  <c:v>Dewsbury &amp; District Hospital (-)</c:v>
                </c:pt>
                <c:pt idx="3">
                  <c:v>Pontefract Elective Surgical Hub (32)</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(128)</c:v>
                </c:pt>
                <c:pt idx="1">
                  <c:v>Pinderfields General Hospital (74)</c:v>
                </c:pt>
                <c:pt idx="2">
                  <c:v>Dewsbury &amp; District Hospital (-)</c:v>
                </c:pt>
                <c:pt idx="3">
                  <c:v>Pontefract Elective Surgical Hub (32)</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(128)</c:v>
                </c:pt>
                <c:pt idx="1">
                  <c:v>Pinderfields General Hospital (74)</c:v>
                </c:pt>
                <c:pt idx="2">
                  <c:v>Dewsbury &amp; District Hospital (-)</c:v>
                </c:pt>
                <c:pt idx="3">
                  <c:v>Pontefract Elective Surgical Hub (32)</c:v>
                </c:pt>
              </c:strCache>
            </c:strRef>
          </c:cat>
          <c:val>
            <c:numRef>
              <c:f>Sheet1!$G$2:$G$5</c:f>
              <c:numCache>
                <c:formatCode>0.0;;</c:formatCode>
                <c:ptCount val="4"/>
                <c:pt idx="0">
                  <c:v>8.5489245808863199</c:v>
                </c:pt>
                <c:pt idx="1">
                  <c:v>7.8052050727459648</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(128)</c:v>
                </c:pt>
                <c:pt idx="1">
                  <c:v>Pinderfields General Hospital (74)</c:v>
                </c:pt>
                <c:pt idx="2">
                  <c:v>Dewsbury &amp; District Hospital (-)</c:v>
                </c:pt>
                <c:pt idx="3">
                  <c:v>Pontefract Elective Surgical Hub (32)</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(128)</c:v>
                </c:pt>
                <c:pt idx="1">
                  <c:v>Pinderfields General Hospital (74)</c:v>
                </c:pt>
                <c:pt idx="2">
                  <c:v>Dewsbury &amp; District Hospital (-)</c:v>
                </c:pt>
                <c:pt idx="3">
                  <c:v>Pontefract Elective Surgical Hub (32)</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(128)</c:v>
                </c:pt>
                <c:pt idx="1">
                  <c:v>Pinderfields General Hospital (74)</c:v>
                </c:pt>
                <c:pt idx="2">
                  <c:v>Dewsbury &amp; District Hospital (-)</c:v>
                </c:pt>
                <c:pt idx="3">
                  <c:v>Pontefract Elective Surgical Hub (32)</c:v>
                </c:pt>
              </c:strCache>
            </c:strRef>
          </c:cat>
          <c:val>
            <c:numRef>
              <c:f>Sheet1!$J$2:$J$5</c:f>
              <c:numCache>
                <c:formatCode>0.0;;</c:formatCode>
                <c:ptCount val="4"/>
                <c:pt idx="0">
                  <c:v>0</c:v>
                </c:pt>
                <c:pt idx="1">
                  <c:v>0</c:v>
                </c:pt>
                <c:pt idx="2">
                  <c:v>0</c:v>
                </c:pt>
                <c:pt idx="3">
                  <c:v>9.7757861131997164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1.4510754191136801</c:v>
                </c:pt>
                <c:pt idx="1">
                  <c:v>2.1947949272540352</c:v>
                </c:pt>
                <c:pt idx="2">
                  <c:v>0</c:v>
                </c:pt>
                <c:pt idx="3">
                  <c:v>0.22421388680028365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Pinderfields General Hospital (273)</c:v>
                </c:pt>
                <c:pt idx="2">
                  <c:v>Dewsbury &amp; District Hospital (49)</c:v>
                </c:pt>
                <c:pt idx="3">
                  <c:v>Pontefract Elective Surgical Hub (41)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Pinderfields General Hospital (273)</c:v>
                </c:pt>
                <c:pt idx="2">
                  <c:v>Dewsbury &amp; District Hospital (49)</c:v>
                </c:pt>
                <c:pt idx="3">
                  <c:v>Pontefract Elective Surgical Hub (41)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Pinderfields General Hospital (273)</c:v>
                </c:pt>
                <c:pt idx="2">
                  <c:v>Dewsbury &amp; District Hospital (49)</c:v>
                </c:pt>
                <c:pt idx="3">
                  <c:v>Pontefract Elective Surgical Hub (41)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Pinderfields General Hospital (273)</c:v>
                </c:pt>
                <c:pt idx="2">
                  <c:v>Dewsbury &amp; District Hospital (49)</c:v>
                </c:pt>
                <c:pt idx="3">
                  <c:v>Pontefract Elective Surgical Hub (41)</c:v>
                </c:pt>
              </c:strCache>
            </c:strRef>
          </c:cat>
          <c:val>
            <c:numRef>
              <c:f>Sheet1!$G$2:$G$5</c:f>
              <c:numCache>
                <c:formatCode>0.0;;</c:formatCode>
                <c:ptCount val="4"/>
                <c:pt idx="0">
                  <c:v>6.6339454993639491</c:v>
                </c:pt>
                <c:pt idx="1">
                  <c:v>6.5284709206437794</c:v>
                </c:pt>
                <c:pt idx="2">
                  <c:v>6.5035772925410669</c:v>
                </c:pt>
                <c:pt idx="3">
                  <c:v>7.120094768009702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Pinderfields General Hospital (273)</c:v>
                </c:pt>
                <c:pt idx="2">
                  <c:v>Dewsbury &amp; District Hospital (49)</c:v>
                </c:pt>
                <c:pt idx="3">
                  <c:v>Pontefract Elective Surgical Hub (41)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Pinderfields General Hospital (273)</c:v>
                </c:pt>
                <c:pt idx="2">
                  <c:v>Dewsbury &amp; District Hospital (49)</c:v>
                </c:pt>
                <c:pt idx="3">
                  <c:v>Pontefract Elective Surgical Hub (41)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Pinderfields General Hospital (273)</c:v>
                </c:pt>
                <c:pt idx="2">
                  <c:v>Dewsbury &amp; District Hospital (49)</c:v>
                </c:pt>
                <c:pt idx="3">
                  <c:v>Pontefract Elective Surgical Hub (41)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3.3660545006360509</c:v>
                </c:pt>
                <c:pt idx="1">
                  <c:v>3.4715290793562206</c:v>
                </c:pt>
                <c:pt idx="2">
                  <c:v>3.4964227074589331</c:v>
                </c:pt>
                <c:pt idx="3">
                  <c:v>2.879905231990298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(336)</c:v>
                </c:pt>
                <c:pt idx="1">
                  <c:v>Pinderfields General Hospital (258)</c:v>
                </c:pt>
                <c:pt idx="2">
                  <c:v>Dewsbury &amp; District Hospital (38)</c:v>
                </c:pt>
                <c:pt idx="3">
                  <c:v>Pontefract Elective Surgical Hub (40)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(336)</c:v>
                </c:pt>
                <c:pt idx="1">
                  <c:v>Pinderfields General Hospital (258)</c:v>
                </c:pt>
                <c:pt idx="2">
                  <c:v>Dewsbury &amp; District Hospital (38)</c:v>
                </c:pt>
                <c:pt idx="3">
                  <c:v>Pontefract Elective Surgical Hub (40)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(336)</c:v>
                </c:pt>
                <c:pt idx="1">
                  <c:v>Pinderfields General Hospital (258)</c:v>
                </c:pt>
                <c:pt idx="2">
                  <c:v>Dewsbury &amp; District Hospital (38)</c:v>
                </c:pt>
                <c:pt idx="3">
                  <c:v>Pontefract Elective Surgical Hub (40)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(336)</c:v>
                </c:pt>
                <c:pt idx="1">
                  <c:v>Pinderfields General Hospital (258)</c:v>
                </c:pt>
                <c:pt idx="2">
                  <c:v>Dewsbury &amp; District Hospital (38)</c:v>
                </c:pt>
                <c:pt idx="3">
                  <c:v>Pontefract Elective Surgical Hub (40)</c:v>
                </c:pt>
              </c:strCache>
            </c:strRef>
          </c:cat>
          <c:val>
            <c:numRef>
              <c:f>Sheet1!$G$2:$G$5</c:f>
              <c:numCache>
                <c:formatCode>0.0;;</c:formatCode>
                <c:ptCount val="4"/>
                <c:pt idx="0">
                  <c:v>7.64320005310908</c:v>
                </c:pt>
                <c:pt idx="1">
                  <c:v>7.3756237707903463</c:v>
                </c:pt>
                <c:pt idx="2">
                  <c:v>7.2012925538904211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(336)</c:v>
                </c:pt>
                <c:pt idx="1">
                  <c:v>Pinderfields General Hospital (258)</c:v>
                </c:pt>
                <c:pt idx="2">
                  <c:v>Dewsbury &amp; District Hospital (38)</c:v>
                </c:pt>
                <c:pt idx="3">
                  <c:v>Pontefract Elective Surgical Hub (40)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(336)</c:v>
                </c:pt>
                <c:pt idx="1">
                  <c:v>Pinderfields General Hospital (258)</c:v>
                </c:pt>
                <c:pt idx="2">
                  <c:v>Dewsbury &amp; District Hospital (38)</c:v>
                </c:pt>
                <c:pt idx="3">
                  <c:v>Pontefract Elective Surgical Hub (40)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(336)</c:v>
                </c:pt>
                <c:pt idx="1">
                  <c:v>Pinderfields General Hospital (258)</c:v>
                </c:pt>
                <c:pt idx="2">
                  <c:v>Dewsbury &amp; District Hospital (38)</c:v>
                </c:pt>
                <c:pt idx="3">
                  <c:v>Pontefract Elective Surgical Hub (40)</c:v>
                </c:pt>
              </c:strCache>
            </c:strRef>
          </c:cat>
          <c:val>
            <c:numRef>
              <c:f>Sheet1!$J$2:$J$5</c:f>
              <c:numCache>
                <c:formatCode>0.0;;</c:formatCode>
                <c:ptCount val="4"/>
                <c:pt idx="0">
                  <c:v>0</c:v>
                </c:pt>
                <c:pt idx="1">
                  <c:v>0</c:v>
                </c:pt>
                <c:pt idx="2">
                  <c:v>0</c:v>
                </c:pt>
                <c:pt idx="3">
                  <c:v>9.688481638318061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2.35679994689092</c:v>
                </c:pt>
                <c:pt idx="1">
                  <c:v>2.6243762292096537</c:v>
                </c:pt>
                <c:pt idx="2">
                  <c:v>2.7987074461095789</c:v>
                </c:pt>
                <c:pt idx="3">
                  <c:v>0.31151836168193903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(250)</c:v>
                </c:pt>
                <c:pt idx="1">
                  <c:v>Pinderfields General Hospital (184)</c:v>
                </c:pt>
                <c:pt idx="2">
                  <c:v>Dewsbury &amp; District Hospital (-)</c:v>
                </c:pt>
                <c:pt idx="3">
                  <c:v>Pontefract Elective Surgical Hub (37)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(250)</c:v>
                </c:pt>
                <c:pt idx="1">
                  <c:v>Pinderfields General Hospital (184)</c:v>
                </c:pt>
                <c:pt idx="2">
                  <c:v>Dewsbury &amp; District Hospital (-)</c:v>
                </c:pt>
                <c:pt idx="3">
                  <c:v>Pontefract Elective Surgical Hub (37)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(250)</c:v>
                </c:pt>
                <c:pt idx="1">
                  <c:v>Pinderfields General Hospital (184)</c:v>
                </c:pt>
                <c:pt idx="2">
                  <c:v>Dewsbury &amp; District Hospital (-)</c:v>
                </c:pt>
                <c:pt idx="3">
                  <c:v>Pontefract Elective Surgical Hub (37)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(250)</c:v>
                </c:pt>
                <c:pt idx="1">
                  <c:v>Pinderfields General Hospital (184)</c:v>
                </c:pt>
                <c:pt idx="2">
                  <c:v>Dewsbury &amp; District Hospital (-)</c:v>
                </c:pt>
                <c:pt idx="3">
                  <c:v>Pontefract Elective Surgical Hub (37)</c:v>
                </c:pt>
              </c:strCache>
            </c:strRef>
          </c:cat>
          <c:val>
            <c:numRef>
              <c:f>Sheet1!$G$2:$G$5</c:f>
              <c:numCache>
                <c:formatCode>0.0;;</c:formatCode>
                <c:ptCount val="4"/>
                <c:pt idx="0">
                  <c:v>9.0244670939480347</c:v>
                </c:pt>
                <c:pt idx="1">
                  <c:v>8.9870572224956824</c:v>
                </c:pt>
                <c:pt idx="2">
                  <c:v>0</c:v>
                </c:pt>
                <c:pt idx="3">
                  <c:v>9.2787947760983496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(250)</c:v>
                </c:pt>
                <c:pt idx="1">
                  <c:v>Pinderfields General Hospital (184)</c:v>
                </c:pt>
                <c:pt idx="2">
                  <c:v>Dewsbury &amp; District Hospital (-)</c:v>
                </c:pt>
                <c:pt idx="3">
                  <c:v>Pontefract Elective Surgical Hub (37)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(250)</c:v>
                </c:pt>
                <c:pt idx="1">
                  <c:v>Pinderfields General Hospital (184)</c:v>
                </c:pt>
                <c:pt idx="2">
                  <c:v>Dewsbury &amp; District Hospital (-)</c:v>
                </c:pt>
                <c:pt idx="3">
                  <c:v>Pontefract Elective Surgical Hub (37)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(250)</c:v>
                </c:pt>
                <c:pt idx="1">
                  <c:v>Pinderfields General Hospital (184)</c:v>
                </c:pt>
                <c:pt idx="2">
                  <c:v>Dewsbury &amp; District Hospital (-)</c:v>
                </c:pt>
                <c:pt idx="3">
                  <c:v>Pontefract Elective Surgical Hub (37)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0.9755329060519653</c:v>
                </c:pt>
                <c:pt idx="1">
                  <c:v>1.0129427775043176</c:v>
                </c:pt>
                <c:pt idx="2">
                  <c:v>0</c:v>
                </c:pt>
                <c:pt idx="3">
                  <c:v>0.72120522390165043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(215)</c:v>
                </c:pt>
                <c:pt idx="1">
                  <c:v>Pinderfields General Hospital (153)</c:v>
                </c:pt>
                <c:pt idx="2">
                  <c:v>Dewsbury &amp; District Hospital (32)</c:v>
                </c:pt>
                <c:pt idx="3">
                  <c:v>Pontefract Elective Surgical Hub (30)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(215)</c:v>
                </c:pt>
                <c:pt idx="1">
                  <c:v>Pinderfields General Hospital (153)</c:v>
                </c:pt>
                <c:pt idx="2">
                  <c:v>Dewsbury &amp; District Hospital (32)</c:v>
                </c:pt>
                <c:pt idx="3">
                  <c:v>Pontefract Elective Surgical Hub (30)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(215)</c:v>
                </c:pt>
                <c:pt idx="1">
                  <c:v>Pinderfields General Hospital (153)</c:v>
                </c:pt>
                <c:pt idx="2">
                  <c:v>Dewsbury &amp; District Hospital (32)</c:v>
                </c:pt>
                <c:pt idx="3">
                  <c:v>Pontefract Elective Surgical Hub (30)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(215)</c:v>
                </c:pt>
                <c:pt idx="1">
                  <c:v>Pinderfields General Hospital (153)</c:v>
                </c:pt>
                <c:pt idx="2">
                  <c:v>Dewsbury &amp; District Hospital (32)</c:v>
                </c:pt>
                <c:pt idx="3">
                  <c:v>Pontefract Elective Surgical Hub (30)</c:v>
                </c:pt>
              </c:strCache>
            </c:strRef>
          </c:cat>
          <c:val>
            <c:numRef>
              <c:f>Sheet1!$G$2:$G$5</c:f>
              <c:numCache>
                <c:formatCode>0.0;;</c:formatCode>
                <c:ptCount val="4"/>
                <c:pt idx="0">
                  <c:v>5.8495130790351357</c:v>
                </c:pt>
                <c:pt idx="1">
                  <c:v>5.5458531642911586</c:v>
                </c:pt>
                <c:pt idx="2">
                  <c:v>6.2217456662469148</c:v>
                </c:pt>
                <c:pt idx="3">
                  <c:v>7.3539620814933873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(215)</c:v>
                </c:pt>
                <c:pt idx="1">
                  <c:v>Pinderfields General Hospital (153)</c:v>
                </c:pt>
                <c:pt idx="2">
                  <c:v>Dewsbury &amp; District Hospital (32)</c:v>
                </c:pt>
                <c:pt idx="3">
                  <c:v>Pontefract Elective Surgical Hub (30)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(215)</c:v>
                </c:pt>
                <c:pt idx="1">
                  <c:v>Pinderfields General Hospital (153)</c:v>
                </c:pt>
                <c:pt idx="2">
                  <c:v>Dewsbury &amp; District Hospital (32)</c:v>
                </c:pt>
                <c:pt idx="3">
                  <c:v>Pontefract Elective Surgical Hub (30)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(215)</c:v>
                </c:pt>
                <c:pt idx="1">
                  <c:v>Pinderfields General Hospital (153)</c:v>
                </c:pt>
                <c:pt idx="2">
                  <c:v>Dewsbury &amp; District Hospital (32)</c:v>
                </c:pt>
                <c:pt idx="3">
                  <c:v>Pontefract Elective Surgical Hub (30)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4.1504869209648643</c:v>
                </c:pt>
                <c:pt idx="1">
                  <c:v>4.4541468357088414</c:v>
                </c:pt>
                <c:pt idx="2">
                  <c:v>3.7782543337530852</c:v>
                </c:pt>
                <c:pt idx="3">
                  <c:v>2.6460379185066127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Pinderfields General Hospital (209)</c:v>
                </c:pt>
                <c:pt idx="2">
                  <c:v>Dewsbury &amp; District Hospital (38)</c:v>
                </c:pt>
                <c:pt idx="3">
                  <c:v>Pontefract Elective Surgical Hub (35)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Pinderfields General Hospital (209)</c:v>
                </c:pt>
                <c:pt idx="2">
                  <c:v>Dewsbury &amp; District Hospital (38)</c:v>
                </c:pt>
                <c:pt idx="3">
                  <c:v>Pontefract Elective Surgical Hub (35)</c:v>
                </c:pt>
              </c:strCache>
            </c:strRef>
          </c:cat>
          <c:val>
            <c:numRef>
              <c:f>Sheet1!$E$2:$E$5</c:f>
              <c:numCache>
                <c:formatCode>0.0;;</c:formatCode>
                <c:ptCount val="4"/>
                <c:pt idx="0">
                  <c:v>0</c:v>
                </c:pt>
                <c:pt idx="1">
                  <c:v>0</c:v>
                </c:pt>
                <c:pt idx="2">
                  <c:v>3.055464583516625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Pinderfields General Hospital (209)</c:v>
                </c:pt>
                <c:pt idx="2">
                  <c:v>Dewsbury &amp; District Hospital (38)</c:v>
                </c:pt>
                <c:pt idx="3">
                  <c:v>Pontefract Elective Surgical Hub (35)</c:v>
                </c:pt>
              </c:strCache>
            </c:strRef>
          </c:cat>
          <c:val>
            <c:numRef>
              <c:f>Sheet1!$F$2:$F$5</c:f>
              <c:numCache>
                <c:formatCode>0.0;;</c:formatCode>
                <c:ptCount val="4"/>
                <c:pt idx="0">
                  <c:v>0</c:v>
                </c:pt>
                <c:pt idx="1">
                  <c:v>3.8154689349849891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Pinderfields General Hospital (209)</c:v>
                </c:pt>
                <c:pt idx="2">
                  <c:v>Dewsbury &amp; District Hospital (38)</c:v>
                </c:pt>
                <c:pt idx="3">
                  <c:v>Pontefract Elective Surgical Hub (35)</c:v>
                </c:pt>
              </c:strCache>
            </c:strRef>
          </c:cat>
          <c:val>
            <c:numRef>
              <c:f>Sheet1!$G$2:$G$5</c:f>
              <c:numCache>
                <c:formatCode>0.0;;</c:formatCode>
                <c:ptCount val="4"/>
                <c:pt idx="0">
                  <c:v>3.9961568299640771</c:v>
                </c:pt>
                <c:pt idx="1">
                  <c:v>0</c:v>
                </c:pt>
                <c:pt idx="2">
                  <c:v>0</c:v>
                </c:pt>
                <c:pt idx="3">
                  <c:v>5.1092516510520651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Pinderfields General Hospital (209)</c:v>
                </c:pt>
                <c:pt idx="2">
                  <c:v>Dewsbury &amp; District Hospital (38)</c:v>
                </c:pt>
                <c:pt idx="3">
                  <c:v>Pontefract Elective Surgical Hub (35)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Pinderfields General Hospital (209)</c:v>
                </c:pt>
                <c:pt idx="2">
                  <c:v>Dewsbury &amp; District Hospital (38)</c:v>
                </c:pt>
                <c:pt idx="3">
                  <c:v>Pontefract Elective Surgical Hub (35)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Pinderfields General Hospital (209)</c:v>
                </c:pt>
                <c:pt idx="2">
                  <c:v>Dewsbury &amp; District Hospital (38)</c:v>
                </c:pt>
                <c:pt idx="3">
                  <c:v>Pontefract Elective Surgical Hub (35)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6.0038431700359229</c:v>
                </c:pt>
                <c:pt idx="1">
                  <c:v>6.1845310650150109</c:v>
                </c:pt>
                <c:pt idx="2">
                  <c:v>6.944535416483375</c:v>
                </c:pt>
                <c:pt idx="3">
                  <c:v>4.8907483489479349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(313)</c:v>
                </c:pt>
                <c:pt idx="1">
                  <c:v>Pinderfields General Hospital (231)</c:v>
                </c:pt>
                <c:pt idx="2">
                  <c:v>Dewsbury &amp; District Hospital (41)</c:v>
                </c:pt>
                <c:pt idx="3">
                  <c:v>Pontefract Elective Surgical Hub (41)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(313)</c:v>
                </c:pt>
                <c:pt idx="1">
                  <c:v>Pinderfields General Hospital (231)</c:v>
                </c:pt>
                <c:pt idx="2">
                  <c:v>Dewsbury &amp; District Hospital (41)</c:v>
                </c:pt>
                <c:pt idx="3">
                  <c:v>Pontefract Elective Surgical Hub (41)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(313)</c:v>
                </c:pt>
                <c:pt idx="1">
                  <c:v>Pinderfields General Hospital (231)</c:v>
                </c:pt>
                <c:pt idx="2">
                  <c:v>Dewsbury &amp; District Hospital (41)</c:v>
                </c:pt>
                <c:pt idx="3">
                  <c:v>Pontefract Elective Surgical Hub (41)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(313)</c:v>
                </c:pt>
                <c:pt idx="1">
                  <c:v>Pinderfields General Hospital (231)</c:v>
                </c:pt>
                <c:pt idx="2">
                  <c:v>Dewsbury &amp; District Hospital (41)</c:v>
                </c:pt>
                <c:pt idx="3">
                  <c:v>Pontefract Elective Surgical Hub (41)</c:v>
                </c:pt>
              </c:strCache>
            </c:strRef>
          </c:cat>
          <c:val>
            <c:numRef>
              <c:f>Sheet1!$G$2:$G$5</c:f>
              <c:numCache>
                <c:formatCode>0.0;;</c:formatCode>
                <c:ptCount val="4"/>
                <c:pt idx="0">
                  <c:v>6.6745709090466114</c:v>
                </c:pt>
                <c:pt idx="1">
                  <c:v>6.4793621690601482</c:v>
                </c:pt>
                <c:pt idx="2">
                  <c:v>6.5285342564258633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(313)</c:v>
                </c:pt>
                <c:pt idx="1">
                  <c:v>Pinderfields General Hospital (231)</c:v>
                </c:pt>
                <c:pt idx="2">
                  <c:v>Dewsbury &amp; District Hospital (41)</c:v>
                </c:pt>
                <c:pt idx="3">
                  <c:v>Pontefract Elective Surgical Hub (41)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(313)</c:v>
                </c:pt>
                <c:pt idx="1">
                  <c:v>Pinderfields General Hospital (231)</c:v>
                </c:pt>
                <c:pt idx="2">
                  <c:v>Dewsbury &amp; District Hospital (41)</c:v>
                </c:pt>
                <c:pt idx="3">
                  <c:v>Pontefract Elective Surgical Hub (41)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(313)</c:v>
                </c:pt>
                <c:pt idx="1">
                  <c:v>Pinderfields General Hospital (231)</c:v>
                </c:pt>
                <c:pt idx="2">
                  <c:v>Dewsbury &amp; District Hospital (41)</c:v>
                </c:pt>
                <c:pt idx="3">
                  <c:v>Pontefract Elective Surgical Hub (41)</c:v>
                </c:pt>
              </c:strCache>
            </c:strRef>
          </c:cat>
          <c:val>
            <c:numRef>
              <c:f>Sheet1!$J$2:$J$5</c:f>
              <c:numCache>
                <c:formatCode>0.0;;</c:formatCode>
                <c:ptCount val="4"/>
                <c:pt idx="0">
                  <c:v>0</c:v>
                </c:pt>
                <c:pt idx="1">
                  <c:v>0</c:v>
                </c:pt>
                <c:pt idx="2">
                  <c:v>0</c:v>
                </c:pt>
                <c:pt idx="3">
                  <c:v>8.6244342193982799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3.3254290909533886</c:v>
                </c:pt>
                <c:pt idx="1">
                  <c:v>3.5206378309398518</c:v>
                </c:pt>
                <c:pt idx="2">
                  <c:v>3.4714657435741367</c:v>
                </c:pt>
                <c:pt idx="3">
                  <c:v>1.3755657806017201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Pinderfields General Hospital (246)</c:v>
                </c:pt>
                <c:pt idx="2">
                  <c:v>Dewsbury &amp; District Hospital (41)</c:v>
                </c:pt>
                <c:pt idx="3">
                  <c:v>Pontefract Elective Surgical Hub (40)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Pinderfields General Hospital (246)</c:v>
                </c:pt>
                <c:pt idx="2">
                  <c:v>Dewsbury &amp; District Hospital (41)</c:v>
                </c:pt>
                <c:pt idx="3">
                  <c:v>Pontefract Elective Surgical Hub (40)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Pinderfields General Hospital (246)</c:v>
                </c:pt>
                <c:pt idx="2">
                  <c:v>Dewsbury &amp; District Hospital (41)</c:v>
                </c:pt>
                <c:pt idx="3">
                  <c:v>Pontefract Elective Surgical Hub (40)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Pinderfields General Hospital (246)</c:v>
                </c:pt>
                <c:pt idx="2">
                  <c:v>Dewsbury &amp; District Hospital (41)</c:v>
                </c:pt>
                <c:pt idx="3">
                  <c:v>Pontefract Elective Surgical Hub (40)</c:v>
                </c:pt>
              </c:strCache>
            </c:strRef>
          </c:cat>
          <c:val>
            <c:numRef>
              <c:f>Sheet1!$G$2:$G$5</c:f>
              <c:numCache>
                <c:formatCode>0.0;;</c:formatCode>
                <c:ptCount val="4"/>
                <c:pt idx="0">
                  <c:v>7.6181148334458388</c:v>
                </c:pt>
                <c:pt idx="1">
                  <c:v>7.2747329909333303</c:v>
                </c:pt>
                <c:pt idx="2">
                  <c:v>7.6668572380623816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Pinderfields General Hospital (246)</c:v>
                </c:pt>
                <c:pt idx="2">
                  <c:v>Dewsbury &amp; District Hospital (41)</c:v>
                </c:pt>
                <c:pt idx="3">
                  <c:v>Pontefract Elective Surgical Hub (40)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Pinderfields General Hospital (246)</c:v>
                </c:pt>
                <c:pt idx="2">
                  <c:v>Dewsbury &amp; District Hospital (41)</c:v>
                </c:pt>
                <c:pt idx="3">
                  <c:v>Pontefract Elective Surgical Hub (40)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Pinderfields General Hospital (246)</c:v>
                </c:pt>
                <c:pt idx="2">
                  <c:v>Dewsbury &amp; District Hospital (41)</c:v>
                </c:pt>
                <c:pt idx="3">
                  <c:v>Pontefract Elective Surgical Hub (40)</c:v>
                </c:pt>
              </c:strCache>
            </c:strRef>
          </c:cat>
          <c:val>
            <c:numRef>
              <c:f>Sheet1!$J$2:$J$5</c:f>
              <c:numCache>
                <c:formatCode>0.0;;</c:formatCode>
                <c:ptCount val="4"/>
                <c:pt idx="0">
                  <c:v>0</c:v>
                </c:pt>
                <c:pt idx="1">
                  <c:v>0</c:v>
                </c:pt>
                <c:pt idx="2">
                  <c:v>0</c:v>
                </c:pt>
                <c:pt idx="3">
                  <c:v>9.6395632165635643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2.3818851665541612</c:v>
                </c:pt>
                <c:pt idx="1">
                  <c:v>2.7252670090666697</c:v>
                </c:pt>
                <c:pt idx="2">
                  <c:v>2.3331427619376184</c:v>
                </c:pt>
                <c:pt idx="3">
                  <c:v>0.3604367834364357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(171)</c:v>
                </c:pt>
                <c:pt idx="1">
                  <c:v>Pinderfields General Hospital (121)</c:v>
                </c:pt>
                <c:pt idx="2">
                  <c:v>Dewsbury &amp; District Hospital (-)</c:v>
                </c:pt>
                <c:pt idx="3">
                  <c:v>Pontefract Elective Surgical Hub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(171)</c:v>
                </c:pt>
                <c:pt idx="1">
                  <c:v>Pinderfields General Hospital (121)</c:v>
                </c:pt>
                <c:pt idx="2">
                  <c:v>Dewsbury &amp; District Hospital (-)</c:v>
                </c:pt>
                <c:pt idx="3">
                  <c:v>Pontefract Elective Surgical Hub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(171)</c:v>
                </c:pt>
                <c:pt idx="1">
                  <c:v>Pinderfields General Hospital (121)</c:v>
                </c:pt>
                <c:pt idx="2">
                  <c:v>Dewsbury &amp; District Hospital (-)</c:v>
                </c:pt>
                <c:pt idx="3">
                  <c:v>Pontefract Elective Surgical Hub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(171)</c:v>
                </c:pt>
                <c:pt idx="1">
                  <c:v>Pinderfields General Hospital (121)</c:v>
                </c:pt>
                <c:pt idx="2">
                  <c:v>Dewsbury &amp; District Hospital (-)</c:v>
                </c:pt>
                <c:pt idx="3">
                  <c:v>Pontefract Elective Surgical Hub (-)</c:v>
                </c:pt>
              </c:strCache>
            </c:strRef>
          </c:cat>
          <c:val>
            <c:numRef>
              <c:f>Sheet1!$G$2:$G$5</c:f>
              <c:numCache>
                <c:formatCode>0.0;;</c:formatCode>
                <c:ptCount val="4"/>
                <c:pt idx="0">
                  <c:v>7.99297884475813</c:v>
                </c:pt>
                <c:pt idx="1">
                  <c:v>7.4630041571888164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(171)</c:v>
                </c:pt>
                <c:pt idx="1">
                  <c:v>Pinderfields General Hospital (121)</c:v>
                </c:pt>
                <c:pt idx="2">
                  <c:v>Dewsbury &amp; District Hospital (-)</c:v>
                </c:pt>
                <c:pt idx="3">
                  <c:v>Pontefract Elective Surgical Hub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(171)</c:v>
                </c:pt>
                <c:pt idx="1">
                  <c:v>Pinderfields General Hospital (121)</c:v>
                </c:pt>
                <c:pt idx="2">
                  <c:v>Dewsbury &amp; District Hospital (-)</c:v>
                </c:pt>
                <c:pt idx="3">
                  <c:v>Pontefract Elective Surgical Hub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(171)</c:v>
                </c:pt>
                <c:pt idx="1">
                  <c:v>Pinderfields General Hospital (121)</c:v>
                </c:pt>
                <c:pt idx="2">
                  <c:v>Dewsbury &amp; District Hospital (-)</c:v>
                </c:pt>
                <c:pt idx="3">
                  <c:v>Pontefract Elective Surgical Hub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2.00702115524187</c:v>
                </c:pt>
                <c:pt idx="1">
                  <c:v>2.5369958428111836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(191)</c:v>
                </c:pt>
                <c:pt idx="1">
                  <c:v>Pinderfields General Hospital (136)</c:v>
                </c:pt>
                <c:pt idx="2">
                  <c:v>Dewsbury &amp; District Hospital (-)</c:v>
                </c:pt>
                <c:pt idx="3">
                  <c:v>Pontefract Elective Surgical Hub (30)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(191)</c:v>
                </c:pt>
                <c:pt idx="1">
                  <c:v>Pinderfields General Hospital (136)</c:v>
                </c:pt>
                <c:pt idx="2">
                  <c:v>Dewsbury &amp; District Hospital (-)</c:v>
                </c:pt>
                <c:pt idx="3">
                  <c:v>Pontefract Elective Surgical Hub (30)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(191)</c:v>
                </c:pt>
                <c:pt idx="1">
                  <c:v>Pinderfields General Hospital (136)</c:v>
                </c:pt>
                <c:pt idx="2">
                  <c:v>Dewsbury &amp; District Hospital (-)</c:v>
                </c:pt>
                <c:pt idx="3">
                  <c:v>Pontefract Elective Surgical Hub (30)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(191)</c:v>
                </c:pt>
                <c:pt idx="1">
                  <c:v>Pinderfields General Hospital (136)</c:v>
                </c:pt>
                <c:pt idx="2">
                  <c:v>Dewsbury &amp; District Hospital (-)</c:v>
                </c:pt>
                <c:pt idx="3">
                  <c:v>Pontefract Elective Surgical Hub (30)</c:v>
                </c:pt>
              </c:strCache>
            </c:strRef>
          </c:cat>
          <c:val>
            <c:numRef>
              <c:f>Sheet1!$G$2:$G$5</c:f>
              <c:numCache>
                <c:formatCode>0.0;;</c:formatCode>
                <c:ptCount val="4"/>
                <c:pt idx="0">
                  <c:v>0</c:v>
                </c:pt>
                <c:pt idx="1">
                  <c:v>6.6169912851212151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(191)</c:v>
                </c:pt>
                <c:pt idx="1">
                  <c:v>Pinderfields General Hospital (136)</c:v>
                </c:pt>
                <c:pt idx="2">
                  <c:v>Dewsbury &amp; District Hospital (-)</c:v>
                </c:pt>
                <c:pt idx="3">
                  <c:v>Pontefract Elective Surgical Hub (30)</c:v>
                </c:pt>
              </c:strCache>
            </c:strRef>
          </c:cat>
          <c:val>
            <c:numRef>
              <c:f>Sheet1!$H$2:$H$5</c:f>
              <c:numCache>
                <c:formatCode>0.0;;</c:formatCode>
                <c:ptCount val="4"/>
                <c:pt idx="0">
                  <c:v>6.9723172756789102</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(191)</c:v>
                </c:pt>
                <c:pt idx="1">
                  <c:v>Pinderfields General Hospital (136)</c:v>
                </c:pt>
                <c:pt idx="2">
                  <c:v>Dewsbury &amp; District Hospital (-)</c:v>
                </c:pt>
                <c:pt idx="3">
                  <c:v>Pontefract Elective Surgical Hub (30)</c:v>
                </c:pt>
              </c:strCache>
            </c:strRef>
          </c:cat>
          <c:val>
            <c:numRef>
              <c:f>Sheet1!$I$2:$I$5</c:f>
              <c:numCache>
                <c:formatCode>0.0;;</c:formatCode>
                <c:ptCount val="4"/>
                <c:pt idx="0">
                  <c:v>0</c:v>
                </c:pt>
                <c:pt idx="1">
                  <c:v>0</c:v>
                </c:pt>
                <c:pt idx="2">
                  <c:v>0</c:v>
                </c:pt>
                <c:pt idx="3">
                  <c:v>8.0412662699746491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(191)</c:v>
                </c:pt>
                <c:pt idx="1">
                  <c:v>Pinderfields General Hospital (136)</c:v>
                </c:pt>
                <c:pt idx="2">
                  <c:v>Dewsbury &amp; District Hospital (-)</c:v>
                </c:pt>
                <c:pt idx="3">
                  <c:v>Pontefract Elective Surgical Hub (30)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3.0276827243210898</c:v>
                </c:pt>
                <c:pt idx="1">
                  <c:v>3.3830087148787849</c:v>
                </c:pt>
                <c:pt idx="2">
                  <c:v>0</c:v>
                </c:pt>
                <c:pt idx="3">
                  <c:v>1.9587337300253509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(353)</c:v>
                </c:pt>
                <c:pt idx="1">
                  <c:v>Pinderfields General Hospital (268)</c:v>
                </c:pt>
                <c:pt idx="2">
                  <c:v>Dewsbury &amp; District Hospital (44)</c:v>
                </c:pt>
                <c:pt idx="3">
                  <c:v>Pontefract Elective Surgical Hub (41)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(353)</c:v>
                </c:pt>
                <c:pt idx="1">
                  <c:v>Pinderfields General Hospital (268)</c:v>
                </c:pt>
                <c:pt idx="2">
                  <c:v>Dewsbury &amp; District Hospital (44)</c:v>
                </c:pt>
                <c:pt idx="3">
                  <c:v>Pontefract Elective Surgical Hub (41)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(353)</c:v>
                </c:pt>
                <c:pt idx="1">
                  <c:v>Pinderfields General Hospital (268)</c:v>
                </c:pt>
                <c:pt idx="2">
                  <c:v>Dewsbury &amp; District Hospital (44)</c:v>
                </c:pt>
                <c:pt idx="3">
                  <c:v>Pontefract Elective Surgical Hub (41)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(353)</c:v>
                </c:pt>
                <c:pt idx="1">
                  <c:v>Pinderfields General Hospital (268)</c:v>
                </c:pt>
                <c:pt idx="2">
                  <c:v>Dewsbury &amp; District Hospital (44)</c:v>
                </c:pt>
                <c:pt idx="3">
                  <c:v>Pontefract Elective Surgical Hub (41)</c:v>
                </c:pt>
              </c:strCache>
            </c:strRef>
          </c:cat>
          <c:val>
            <c:numRef>
              <c:f>Sheet1!$G$2:$G$5</c:f>
              <c:numCache>
                <c:formatCode>0.0;;</c:formatCode>
                <c:ptCount val="4"/>
                <c:pt idx="0">
                  <c:v>8.9675853142522008</c:v>
                </c:pt>
                <c:pt idx="1">
                  <c:v>8.9655518166702457</c:v>
                </c:pt>
                <c:pt idx="2">
                  <c:v>8.5228614209130882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(353)</c:v>
                </c:pt>
                <c:pt idx="1">
                  <c:v>Pinderfields General Hospital (268)</c:v>
                </c:pt>
                <c:pt idx="2">
                  <c:v>Dewsbury &amp; District Hospital (44)</c:v>
                </c:pt>
                <c:pt idx="3">
                  <c:v>Pontefract Elective Surgical Hub (41)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(353)</c:v>
                </c:pt>
                <c:pt idx="1">
                  <c:v>Pinderfields General Hospital (268)</c:v>
                </c:pt>
                <c:pt idx="2">
                  <c:v>Dewsbury &amp; District Hospital (44)</c:v>
                </c:pt>
                <c:pt idx="3">
                  <c:v>Pontefract Elective Surgical Hub (41)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(353)</c:v>
                </c:pt>
                <c:pt idx="1">
                  <c:v>Pinderfields General Hospital (268)</c:v>
                </c:pt>
                <c:pt idx="2">
                  <c:v>Dewsbury &amp; District Hospital (44)</c:v>
                </c:pt>
                <c:pt idx="3">
                  <c:v>Pontefract Elective Surgical Hub (41)</c:v>
                </c:pt>
              </c:strCache>
            </c:strRef>
          </c:cat>
          <c:val>
            <c:numRef>
              <c:f>Sheet1!$J$2:$J$5</c:f>
              <c:numCache>
                <c:formatCode>0.0;;</c:formatCode>
                <c:ptCount val="4"/>
                <c:pt idx="0">
                  <c:v>0</c:v>
                </c:pt>
                <c:pt idx="1">
                  <c:v>0</c:v>
                </c:pt>
                <c:pt idx="2">
                  <c:v>0</c:v>
                </c:pt>
                <c:pt idx="3">
                  <c:v>10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1.0324146857477992</c:v>
                </c:pt>
                <c:pt idx="1">
                  <c:v>1.0344481833297543</c:v>
                </c:pt>
                <c:pt idx="2">
                  <c:v>1.4771385790869118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(344)</c:v>
                </c:pt>
                <c:pt idx="1">
                  <c:v>Pinderfields General Hospital (261)</c:v>
                </c:pt>
                <c:pt idx="2">
                  <c:v>Dewsbury &amp; District Hospital (43)</c:v>
                </c:pt>
                <c:pt idx="3">
                  <c:v>Pontefract Elective Surgical Hub (40)</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(344)</c:v>
                </c:pt>
                <c:pt idx="1">
                  <c:v>Pinderfields General Hospital (261)</c:v>
                </c:pt>
                <c:pt idx="2">
                  <c:v>Dewsbury &amp; District Hospital (43)</c:v>
                </c:pt>
                <c:pt idx="3">
                  <c:v>Pontefract Elective Surgical Hub (40)</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(344)</c:v>
                </c:pt>
                <c:pt idx="1">
                  <c:v>Pinderfields General Hospital (261)</c:v>
                </c:pt>
                <c:pt idx="2">
                  <c:v>Dewsbury &amp; District Hospital (43)</c:v>
                </c:pt>
                <c:pt idx="3">
                  <c:v>Pontefract Elective Surgical Hub (40)</c:v>
                </c:pt>
              </c:strCache>
            </c:strRef>
          </c:cat>
          <c:val>
            <c:numRef>
              <c:f>Sheet1!$F$2:$F$5</c:f>
              <c:numCache>
                <c:formatCode>0.0;;</c:formatCode>
                <c:ptCount val="4"/>
                <c:pt idx="0">
                  <c:v>0</c:v>
                </c:pt>
                <c:pt idx="1">
                  <c:v>8.9141575955784695</c:v>
                </c:pt>
                <c:pt idx="2">
                  <c:v>8.4279835371541036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(344)</c:v>
                </c:pt>
                <c:pt idx="1">
                  <c:v>Pinderfields General Hospital (261)</c:v>
                </c:pt>
                <c:pt idx="2">
                  <c:v>Dewsbury &amp; District Hospital (43)</c:v>
                </c:pt>
                <c:pt idx="3">
                  <c:v>Pontefract Elective Surgical Hub (40)</c:v>
                </c:pt>
              </c:strCache>
            </c:strRef>
          </c:cat>
          <c:val>
            <c:numRef>
              <c:f>Sheet1!$G$2:$G$5</c:f>
              <c:numCache>
                <c:formatCode>0.0;;</c:formatCode>
                <c:ptCount val="4"/>
                <c:pt idx="0">
                  <c:v>8.9540704587413646</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(344)</c:v>
                </c:pt>
                <c:pt idx="1">
                  <c:v>Pinderfields General Hospital (261)</c:v>
                </c:pt>
                <c:pt idx="2">
                  <c:v>Dewsbury &amp; District Hospital (43)</c:v>
                </c:pt>
                <c:pt idx="3">
                  <c:v>Pontefract Elective Surgical Hub (40)</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(344)</c:v>
                </c:pt>
                <c:pt idx="1">
                  <c:v>Pinderfields General Hospital (261)</c:v>
                </c:pt>
                <c:pt idx="2">
                  <c:v>Dewsbury &amp; District Hospital (43)</c:v>
                </c:pt>
                <c:pt idx="3">
                  <c:v>Pontefract Elective Surgical Hub (40)</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(344)</c:v>
                </c:pt>
                <c:pt idx="1">
                  <c:v>Pinderfields General Hospital (261)</c:v>
                </c:pt>
                <c:pt idx="2">
                  <c:v>Dewsbury &amp; District Hospital (43)</c:v>
                </c:pt>
                <c:pt idx="3">
                  <c:v>Pontefract Elective Surgical Hub (40)</c:v>
                </c:pt>
              </c:strCache>
            </c:strRef>
          </c:cat>
          <c:val>
            <c:numRef>
              <c:f>Sheet1!$J$2:$J$5</c:f>
              <c:numCache>
                <c:formatCode>0.0;;</c:formatCode>
                <c:ptCount val="4"/>
                <c:pt idx="0">
                  <c:v>0</c:v>
                </c:pt>
                <c:pt idx="1">
                  <c:v>0</c:v>
                </c:pt>
                <c:pt idx="2">
                  <c:v>0</c:v>
                </c:pt>
                <c:pt idx="3">
                  <c:v>10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1.0459295412586354</c:v>
                </c:pt>
                <c:pt idx="1">
                  <c:v>1.0858424044215305</c:v>
                </c:pt>
                <c:pt idx="2">
                  <c:v>1.5720164628458964</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Pinderfields General Hospital (267)</c:v>
                </c:pt>
                <c:pt idx="2">
                  <c:v>Dewsbury &amp; District Hospital (44)</c:v>
                </c:pt>
                <c:pt idx="3">
                  <c:v>Pontefract Elective Surgical Hub (40)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Pinderfields General Hospital (267)</c:v>
                </c:pt>
                <c:pt idx="2">
                  <c:v>Dewsbury &amp; District Hospital (44)</c:v>
                </c:pt>
                <c:pt idx="3">
                  <c:v>Pontefract Elective Surgical Hub (40)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Pinderfields General Hospital (267)</c:v>
                </c:pt>
                <c:pt idx="2">
                  <c:v>Dewsbury &amp; District Hospital (44)</c:v>
                </c:pt>
                <c:pt idx="3">
                  <c:v>Pontefract Elective Surgical Hub (40)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Pinderfields General Hospital (267)</c:v>
                </c:pt>
                <c:pt idx="2">
                  <c:v>Dewsbury &amp; District Hospital (44)</c:v>
                </c:pt>
                <c:pt idx="3">
                  <c:v>Pontefract Elective Surgical Hub (40)</c:v>
                </c:pt>
              </c:strCache>
            </c:strRef>
          </c:cat>
          <c:val>
            <c:numRef>
              <c:f>Sheet1!$G$2:$G$5</c:f>
              <c:numCache>
                <c:formatCode>0.0;;</c:formatCode>
                <c:ptCount val="4"/>
                <c:pt idx="0">
                  <c:v>8.0506367288992671</c:v>
                </c:pt>
                <c:pt idx="1">
                  <c:v>7.9631105035795464</c:v>
                </c:pt>
                <c:pt idx="2">
                  <c:v>7.8667430805113758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Pinderfields General Hospital (267)</c:v>
                </c:pt>
                <c:pt idx="2">
                  <c:v>Dewsbury &amp; District Hospital (44)</c:v>
                </c:pt>
                <c:pt idx="3">
                  <c:v>Pontefract Elective Surgical Hub (40)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Pinderfields General Hospital (267)</c:v>
                </c:pt>
                <c:pt idx="2">
                  <c:v>Dewsbury &amp; District Hospital (44)</c:v>
                </c:pt>
                <c:pt idx="3">
                  <c:v>Pontefract Elective Surgical Hub (40)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Pinderfields General Hospital (267)</c:v>
                </c:pt>
                <c:pt idx="2">
                  <c:v>Dewsbury &amp; District Hospital (44)</c:v>
                </c:pt>
                <c:pt idx="3">
                  <c:v>Pontefract Elective Surgical Hub (40)</c:v>
                </c:pt>
              </c:strCache>
            </c:strRef>
          </c:cat>
          <c:val>
            <c:numRef>
              <c:f>Sheet1!$J$2:$J$5</c:f>
              <c:numCache>
                <c:formatCode>0.0;;</c:formatCode>
                <c:ptCount val="4"/>
                <c:pt idx="0">
                  <c:v>0</c:v>
                </c:pt>
                <c:pt idx="1">
                  <c:v>0</c:v>
                </c:pt>
                <c:pt idx="2">
                  <c:v>0</c:v>
                </c:pt>
                <c:pt idx="3">
                  <c:v>9.3656024836908891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1.9493632711007329</c:v>
                </c:pt>
                <c:pt idx="1">
                  <c:v>2.0368894964204536</c:v>
                </c:pt>
                <c:pt idx="2">
                  <c:v>2.1332569194886242</c:v>
                </c:pt>
                <c:pt idx="3">
                  <c:v>0.6343975163091109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5.4115655102869642</c:v>
                </c:pt>
                <c:pt idx="1">
                  <c:v>6.3409304985464781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6.5233089097851753</c:v>
                </c:pt>
                <c:pt idx="1">
                  <c:v>6.7705728358813966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6.4910533398492589</c:v>
                </c:pt>
                <c:pt idx="1">
                  <c:v>5.8334156303668134</c:v>
                </c:pt>
                <c:pt idx="2">
                  <c:v>5.2954121205500826</c:v>
                </c:pt>
                <c:pt idx="3">
                  <c:v>5.4376417616174244</c:v>
                </c:pt>
                <c:pt idx="4">
                  <c:v>5.3703459929595319</c:v>
                </c:pt>
                <c:pt idx="5">
                  <c:v>6.1523211729040446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6.7368966982213507</c:v>
                </c:pt>
                <c:pt idx="1">
                  <c:v>6.204261659628493</c:v>
                </c:pt>
                <c:pt idx="2">
                  <c:v>6.771087036622399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8.4149632909589833</c:v>
                </c:pt>
                <c:pt idx="1">
                  <c:v>8.2647125343893659</c:v>
                </c:pt>
                <c:pt idx="2">
                  <c:v>8.1034515932610898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8.8402350569337589</c:v>
                </c:pt>
                <c:pt idx="1">
                  <c:v>8.5835647401470307</c:v>
                </c:pt>
                <c:pt idx="2">
                  <c:v>8.0342154297332371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9.3295612118029503</c:v>
                </c:pt>
                <c:pt idx="1">
                  <c:v>9.0280728006840647</c:v>
                </c:pt>
                <c:pt idx="2">
                  <c:v>9.2322511195249959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3.550370336615138</c:v>
                </c:pt>
                <c:pt idx="1">
                  <c:v>3.4794466720769091</c:v>
                </c:pt>
                <c:pt idx="2">
                  <c:v>3.8084320242915002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9.1411716061784496</c:v>
                </c:pt>
                <c:pt idx="1">
                  <c:v>9.14285738679507</c:v>
                </c:pt>
                <c:pt idx="2">
                  <c:v>8.8559774283214114</c:v>
                </c:pt>
                <c:pt idx="3">
                  <c:v>9.0520248910049439</c:v>
                </c:pt>
                <c:pt idx="4">
                  <c:v>8.7606218086167917</c:v>
                </c:pt>
                <c:pt idx="5">
                  <c:v>8.8897965203528173</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7.4043747871474102</c:v>
                </c:pt>
                <c:pt idx="1">
                  <c:v>7.5788643230556021</c:v>
                </c:pt>
                <c:pt idx="2">
                  <c:v>7.550886047662182</c:v>
                </c:pt>
                <c:pt idx="3">
                  <c:v>7.9802936649391238</c:v>
                </c:pt>
                <c:pt idx="4">
                  <c:v>7.2844202160352376</c:v>
                </c:pt>
                <c:pt idx="5">
                  <c:v>7.9074131152242773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7.6950405640314594</c:v>
                </c:pt>
                <c:pt idx="1">
                  <c:v>7.6791122963184053</c:v>
                </c:pt>
                <c:pt idx="2">
                  <c:v>7.5592699176834719</c:v>
                </c:pt>
                <c:pt idx="3">
                  <c:v>7.630224471117911</c:v>
                </c:pt>
                <c:pt idx="4">
                  <c:v>7.6933696925736603</c:v>
                </c:pt>
                <c:pt idx="5">
                  <c:v>7.8092976079527476</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6.8589264271787904</c:v>
                </c:pt>
                <c:pt idx="1">
                  <c:v>8.1175526429220621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5.441233316514241</c:v>
                </c:pt>
                <c:pt idx="1">
                  <c:v>6.6206727642473426</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9.1398242401545282</c:v>
                </c:pt>
                <c:pt idx="1">
                  <c:v>9.1484224588115506</c:v>
                </c:pt>
                <c:pt idx="2">
                  <c:v>9.3730183589081797</c:v>
                </c:pt>
                <c:pt idx="3">
                  <c:v>9.391942887038736</c:v>
                </c:pt>
                <c:pt idx="4">
                  <c:v>9.0716177574425672</c:v>
                </c:pt>
                <c:pt idx="5">
                  <c:v>9.4309695338933395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8.297573501682125</c:v>
                </c:pt>
                <c:pt idx="1">
                  <c:v>8.3479056441302362</c:v>
                </c:pt>
                <c:pt idx="2">
                  <c:v>8.2681426956547348</c:v>
                </c:pt>
                <c:pt idx="3">
                  <c:v>8.3894658609101835</c:v>
                </c:pt>
                <c:pt idx="4">
                  <c:v>8.3623169950456866</c:v>
                </c:pt>
                <c:pt idx="5">
                  <c:v>8.661332620462737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8.935452881742302</c:v>
                </c:pt>
                <c:pt idx="1">
                  <c:v>8.9192339606072562</c:v>
                </c:pt>
                <c:pt idx="2">
                  <c:v>8.7631696929443876</c:v>
                </c:pt>
                <c:pt idx="3">
                  <c:v>8.7595790929509825</c:v>
                </c:pt>
                <c:pt idx="4">
                  <c:v>8.5610272106082856</c:v>
                </c:pt>
                <c:pt idx="5">
                  <c:v>8.883237601735706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8.431732477379736</c:v>
                </c:pt>
                <c:pt idx="1">
                  <c:v>8.2606571235636341</c:v>
                </c:pt>
                <c:pt idx="2">
                  <c:v>8.3142048699018396</c:v>
                </c:pt>
                <c:pt idx="3">
                  <c:v>8.679838912866904</c:v>
                </c:pt>
                <c:pt idx="4">
                  <c:v>8.3586286571502413</c:v>
                </c:pt>
                <c:pt idx="5">
                  <c:v>8.7502468284069845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8.2588593035107873</c:v>
                </c:pt>
                <c:pt idx="1">
                  <c:v>8.4659086599147102</c:v>
                </c:pt>
                <c:pt idx="2">
                  <c:v>8.4407960580018031</c:v>
                </c:pt>
                <c:pt idx="3">
                  <c:v>8.4767947752136603</c:v>
                </c:pt>
                <c:pt idx="4">
                  <c:v>8.2949865132546527</c:v>
                </c:pt>
                <c:pt idx="5">
                  <c:v>8.8585415155707281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8.6626135911290163</c:v>
                </c:pt>
                <c:pt idx="1">
                  <c:v>8.6876784164418108</c:v>
                </c:pt>
                <c:pt idx="2">
                  <c:v>8.7893149487224029</c:v>
                </c:pt>
                <c:pt idx="3">
                  <c:v>8.7976374486577598</c:v>
                </c:pt>
                <c:pt idx="4">
                  <c:v>8.6622592691441671</c:v>
                </c:pt>
                <c:pt idx="5">
                  <c:v>9.0874239649575674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8.2791574219591109</c:v>
                </c:pt>
                <c:pt idx="1">
                  <c:v>8.4017522424579365</c:v>
                </c:pt>
                <c:pt idx="2">
                  <c:v>8.4284095116392379</c:v>
                </c:pt>
                <c:pt idx="3">
                  <c:v>8.5670190705923837</c:v>
                </c:pt>
                <c:pt idx="4">
                  <c:v>8.4204474383245103</c:v>
                </c:pt>
                <c:pt idx="5">
                  <c:v>8.8023753785945598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6.8036682723415556</c:v>
                </c:pt>
                <c:pt idx="1">
                  <c:v>6.8091193710037441</c:v>
                </c:pt>
                <c:pt idx="2">
                  <c:v>6.4538816707934528</c:v>
                </c:pt>
                <c:pt idx="3">
                  <c:v>7.0449020948281227</c:v>
                </c:pt>
                <c:pt idx="4">
                  <c:v>6.288525470539601</c:v>
                </c:pt>
                <c:pt idx="5">
                  <c:v>7.0395010071476758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7.5167127924513011</c:v>
                </c:pt>
                <c:pt idx="1">
                  <c:v>7.6832847029631974</c:v>
                </c:pt>
                <c:pt idx="2">
                  <c:v>7.479557475319802</c:v>
                </c:pt>
                <c:pt idx="3">
                  <c:v>7.5608248302572427</c:v>
                </c:pt>
                <c:pt idx="4">
                  <c:v>7.0368514381108724</c:v>
                </c:pt>
                <c:pt idx="5">
                  <c:v>7.5690117498675864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6.8117148686392666</c:v>
                </c:pt>
                <c:pt idx="1">
                  <c:v>6.8815602374090208</c:v>
                </c:pt>
                <c:pt idx="2">
                  <c:v>6.5572025503218709</c:v>
                </c:pt>
                <c:pt idx="3">
                  <c:v>6.9759521890996536</c:v>
                </c:pt>
                <c:pt idx="4">
                  <c:v>6.6573787913894789</c:v>
                </c:pt>
                <c:pt idx="5">
                  <c:v>7.2005294357613829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8.3639403078879813</c:v>
                </c:pt>
                <c:pt idx="1">
                  <c:v>8.3690000009075991</c:v>
                </c:pt>
                <c:pt idx="2">
                  <c:v>8.3545487383106032</c:v>
                </c:pt>
                <c:pt idx="3">
                  <c:v>8.3802425704689352</c:v>
                </c:pt>
                <c:pt idx="4">
                  <c:v>8.4483717436652519</c:v>
                </c:pt>
                <c:pt idx="5">
                  <c:v>8.8163150367258467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7.2453689248878952</c:v>
                </c:pt>
                <c:pt idx="1">
                  <c:v>7.0661243503563238</c:v>
                </c:pt>
                <c:pt idx="2">
                  <c:v>7.3319817185396019</c:v>
                </c:pt>
                <c:pt idx="3">
                  <c:v>7.5501340497501044</c:v>
                </c:pt>
                <c:pt idx="4">
                  <c:v>7.3445603422712251</c:v>
                </c:pt>
                <c:pt idx="5">
                  <c:v>7.7423602567676646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9.1834009835138453</c:v>
                </c:pt>
                <c:pt idx="1">
                  <c:v>9.3147669030333766</c:v>
                </c:pt>
                <c:pt idx="2">
                  <c:v>9.3290926510104324</c:v>
                </c:pt>
                <c:pt idx="3">
                  <c:v>9.2806155839562869</c:v>
                </c:pt>
                <c:pt idx="4">
                  <c:v>9.1131428303228041</c:v>
                </c:pt>
                <c:pt idx="5">
                  <c:v>9.3515548130250483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8.5268286497029688</c:v>
                </c:pt>
                <c:pt idx="1">
                  <c:v>8.4926473138378871</c:v>
                </c:pt>
                <c:pt idx="2">
                  <c:v>8.6115884887247738</c:v>
                </c:pt>
                <c:pt idx="3">
                  <c:v>8.4800258947272624</c:v>
                </c:pt>
                <c:pt idx="4">
                  <c:v>8.545119837031832</c:v>
                </c:pt>
                <c:pt idx="5">
                  <c:v>8.4487027435137776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7.7465506110032916</c:v>
                </c:pt>
                <c:pt idx="1">
                  <c:v>7.7787220546221398</c:v>
                </c:pt>
                <c:pt idx="2">
                  <c:v>7.9056572589636422</c:v>
                </c:pt>
                <c:pt idx="3">
                  <c:v>8.0061779419913961</c:v>
                </c:pt>
                <c:pt idx="4">
                  <c:v>7.6800162572672024</c:v>
                </c:pt>
                <c:pt idx="5">
                  <c:v>8.2464767885535331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1">
                  <c:v>6.7384671742779494</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7.7050425719289386</c:v>
                </c:pt>
                <c:pt idx="1">
                  <c:v>7.6965992085823558</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6.7681429476378083</c:v>
                </c:pt>
                <c:pt idx="1">
                  <c:v>6.6723580916029688</c:v>
                </c:pt>
                <c:pt idx="2">
                  <c:v>6.4036045827277714</c:v>
                </c:pt>
                <c:pt idx="3">
                  <c:v>6.5627048691944401</c:v>
                </c:pt>
                <c:pt idx="4">
                  <c:v>6.3028382603519226</c:v>
                </c:pt>
                <c:pt idx="5">
                  <c:v>6.4268176670641397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8.0569000573035705</c:v>
                </c:pt>
                <c:pt idx="1">
                  <c:v>8.2298353606138352</c:v>
                </c:pt>
                <c:pt idx="2">
                  <c:v>7.8055809101314244</c:v>
                </c:pt>
                <c:pt idx="3">
                  <c:v>8.5639558397865283</c:v>
                </c:pt>
                <c:pt idx="4">
                  <c:v>8.0490802328958537</c:v>
                </c:pt>
                <c:pt idx="5">
                  <c:v>8.5489245808863199</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6.7711764096795308</c:v>
                </c:pt>
                <c:pt idx="1">
                  <c:v>6.4748178730051471</c:v>
                </c:pt>
                <c:pt idx="2">
                  <c:v>6.3930553647662931</c:v>
                </c:pt>
                <c:pt idx="3">
                  <c:v>6.8028501754943234</c:v>
                </c:pt>
                <c:pt idx="4">
                  <c:v>6.2962226535673826</c:v>
                </c:pt>
                <c:pt idx="5">
                  <c:v>6.6339454993639491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5.9741985445469874</c:v>
                </c:pt>
                <c:pt idx="1">
                  <c:v>7.3452492228385271</c:v>
                </c:pt>
                <c:pt idx="2">
                  <c:v>6.9145334018059303</c:v>
                </c:pt>
                <c:pt idx="3">
                  <c:v>7.3094208793305384</c:v>
                </c:pt>
                <c:pt idx="4">
                  <c:v>7.3729008912564966</c:v>
                </c:pt>
                <c:pt idx="5">
                  <c:v>7.64320005310908</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8.9775683790820775</c:v>
                </c:pt>
                <c:pt idx="1">
                  <c:v>8.5990729938910846</c:v>
                </c:pt>
                <c:pt idx="2">
                  <c:v>8.9595864127547085</c:v>
                </c:pt>
                <c:pt idx="3">
                  <c:v>8.671638759475087</c:v>
                </c:pt>
                <c:pt idx="4">
                  <c:v>9.0244670939480347</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3.7072777902069709</c:v>
                </c:pt>
                <c:pt idx="1">
                  <c:v>4.0310538124214066</c:v>
                </c:pt>
                <c:pt idx="2">
                  <c:v>3.6329714309091612</c:v>
                </c:pt>
                <c:pt idx="3">
                  <c:v>3.8319781935502211</c:v>
                </c:pt>
                <c:pt idx="4">
                  <c:v>4.2248104902180064</c:v>
                </c:pt>
                <c:pt idx="5">
                  <c:v>3.9961568299640771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6.031261013818261</c:v>
                </c:pt>
                <c:pt idx="1">
                  <c:v>6.082394114065889</c:v>
                </c:pt>
                <c:pt idx="2">
                  <c:v>5.864363447481896</c:v>
                </c:pt>
                <c:pt idx="3">
                  <c:v>6.8636048186108338</c:v>
                </c:pt>
                <c:pt idx="4">
                  <c:v>6.2402173736247581</c:v>
                </c:pt>
                <c:pt idx="5">
                  <c:v>6.6745709090466114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6.9217196864867292</c:v>
                </c:pt>
                <c:pt idx="1">
                  <c:v>7.0238000149397957</c:v>
                </c:pt>
                <c:pt idx="2">
                  <c:v>6.6191377914113572</c:v>
                </c:pt>
                <c:pt idx="3">
                  <c:v>7.009687457235616</c:v>
                </c:pt>
                <c:pt idx="4">
                  <c:v>6.9934858645674849</c:v>
                </c:pt>
                <c:pt idx="5">
                  <c:v>7.6181148334458388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7.3128497766269769</c:v>
                </c:pt>
                <c:pt idx="1">
                  <c:v>8.2822739232428404</c:v>
                </c:pt>
                <c:pt idx="2">
                  <c:v>7.3188400725035336</c:v>
                </c:pt>
                <c:pt idx="3">
                  <c:v>8.2661550444319278</c:v>
                </c:pt>
                <c:pt idx="4">
                  <c:v>7.9515893422469857</c:v>
                </c:pt>
                <c:pt idx="5">
                  <c:v>7.99297884475813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6.3434096512810729</c:v>
                </c:pt>
                <c:pt idx="1">
                  <c:v>6.9723172756789102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8.7257320978852171</c:v>
                </c:pt>
                <c:pt idx="1">
                  <c:v>8.5692639612031485</c:v>
                </c:pt>
                <c:pt idx="2">
                  <c:v>8.9675853142522008</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8.8200712452647974</c:v>
                </c:pt>
                <c:pt idx="1">
                  <c:v>8.7467363012613397</c:v>
                </c:pt>
                <c:pt idx="2">
                  <c:v>8.7682737124694672</c:v>
                </c:pt>
                <c:pt idx="3">
                  <c:v>8.8312348746211455</c:v>
                </c:pt>
                <c:pt idx="4">
                  <c:v>8.6411368866582148</c:v>
                </c:pt>
                <c:pt idx="5">
                  <c:v>8.9540704587413646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7.7665471742646126</c:v>
                </c:pt>
                <c:pt idx="1">
                  <c:v>7.8178090197552503</c:v>
                </c:pt>
                <c:pt idx="2">
                  <c:v>7.5580843076697644</c:v>
                </c:pt>
                <c:pt idx="3">
                  <c:v>7.8178928018806193</c:v>
                </c:pt>
                <c:pt idx="4">
                  <c:v>7.5544076803293638</c:v>
                </c:pt>
                <c:pt idx="5">
                  <c:v>8.0506367288992671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236463"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RXF | Mid Yorkshire Teaching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236463"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RXF | Mid Yorkshire Teaching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RXF | Mid Yorkshire Teaching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Mid Yorkshire Teaching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656668233"/>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738274167"/>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83%</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31%</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365</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74%</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34%</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26%</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046864514"/>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583230547"/>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3996684567"/>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082282554"/>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195793068"/>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530598809"/>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5 Nurses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q20. In your opinion, were there enough nurses on duty to care for you in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201665059"/>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947037926"/>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2771946496"/>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Mid Yorkshire Teaching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Mid Yorkshire Teaching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365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Leaving hospital:</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getting enough support to recover/manage condition after leaving hospital</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virtual wards:</a:t>
            </a:r>
            <a:r>
              <a:rPr lang="en-GB" sz="1250">
                <a:solidFill>
                  <a:prstClr val="black"/>
                </a:solidFill>
                <a:latin typeface="Arial"/>
              </a:rPr>
              <a:t> </a:t>
            </a:r>
            <a:r>
              <a:rPr lang="en-GB" sz="1250" b="0">
                <a:solidFill>
                  <a:prstClr val="black"/>
                </a:solidFill>
                <a:latin typeface="Arial"/>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a waiting list</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Quality of information given while on waiting list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lang="en-GB" sz="1250">
                <a:solidFill>
                  <a:prstClr val="black"/>
                </a:solidFill>
                <a:latin typeface="Arial"/>
              </a:rPr>
              <a:t> </a:t>
            </a:r>
            <a:r>
              <a:rPr lang="en-GB" sz="1250" b="0" noProof="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Nurses:</a:t>
            </a:r>
            <a:r>
              <a:rPr lang="en-GB" sz="1250">
                <a:solidFill>
                  <a:prstClr val="black"/>
                </a:solidFill>
                <a:latin typeface="Arial"/>
              </a:rPr>
              <a:t> </a:t>
            </a:r>
            <a:r>
              <a:rPr lang="en-GB" sz="1250" b="0">
                <a:solidFill>
                  <a:prstClr val="black"/>
                </a:solidFill>
                <a:latin typeface="Arial"/>
              </a:rPr>
              <a:t>Patients feeling there were enough nurses on duty to care for them</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medicine to take at home:</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given information about medicines they were to take at home</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70033717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1793462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779071856"/>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71062664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691591708"/>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664191217"/>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325457264"/>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248703201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80048210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3460773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474599415"/>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27929171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1479198644"/>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2676440981"/>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1886119305"/>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817620107"/>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224069449"/>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03930350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342967738"/>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45833622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73165364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54240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48441703"/>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69136159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081750359"/>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088862910"/>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539961104"/>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1145067455"/>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254915236"/>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26876223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146042615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053888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984800004"/>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87075624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649631147"/>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3709834152"/>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1958902444"/>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85782484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426467083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52772494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4280222473"/>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234527750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4030969101"/>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3087141291"/>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433654466"/>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3542478740"/>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29075543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79220331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2532063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1801328807"/>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21859839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052965525"/>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996743317"/>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180650841"/>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4163482643"/>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90762214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28218137"/>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50793295"/>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165465938"/>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285015206"/>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90226252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2458838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2906940865"/>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45163921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4282877048"/>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407893199"/>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920625044"/>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209253671"/>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25905244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1229057504"/>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427135541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3079180248"/>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81933397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1682694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2302382617"/>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76907832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921320132"/>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006965203"/>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4063759974"/>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402008470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5542359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052151025"/>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99452149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3149385867"/>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1143063433"/>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74959050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285794729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998435609"/>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185860562"/>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1678649373"/>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856938799"/>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171078565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1083043105"/>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924489870"/>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864007514"/>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965969232"/>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24395877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91741998"/>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376362759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0553049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317938406"/>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43599215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8383729"/>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337023441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43854567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9304123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3604820409"/>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59254924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3723558779"/>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98046817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73157386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3297177488"/>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2250888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752245894"/>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2705850062"/>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45953329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196653288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52821253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281955246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1469441266"/>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10817076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72420272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47956048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38157043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69527228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72421590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407134211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42892938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21387309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04329470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358796026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220475014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344634299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227845436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5781201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27636956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36362139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383173160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405960169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2514131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99060875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70728141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90966101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107731260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13368172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215733491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94055361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33388885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80861373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410018990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48412097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415650913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39266467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89441930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41717342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86325267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333790255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51993064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387214438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31372047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00151798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252728777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423550147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310865843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38565780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81383437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120054558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8704529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180943051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99</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924013937"/>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15396190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99232472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415324215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347</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33267294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99022016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352</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35941211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347546119"/>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41762557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172455386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28811453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815792752"/>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352</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25114240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90430744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352</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3022657352"/>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604852889"/>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0083735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280;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236;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17083400"/>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93134932"/>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06966097"/>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209;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308067182"/>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824848104"/>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922532853"/>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923251366"/>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462700331"/>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29715203"/>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1603949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42696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4139429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318</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97222384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7146815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8548879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0679295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4751433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363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336</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1623001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5520985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5573901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2323126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356</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89185129"/>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1368561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2141774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7650108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608904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3427766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1259737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3392406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108362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0045022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7425721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419677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8089639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4579107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4137056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00654013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26748138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993177617"/>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752279687"/>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893088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7450956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2287618156"/>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688170376"/>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181;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148;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4008052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122346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375868338"/>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4089771540"/>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8175708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4155391467"/>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7400404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2033478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9252318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0745631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952784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4935736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3692890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233;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2003178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27766102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22011693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8494137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9698854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96834998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86393242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1944058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1054767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2885718953"/>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266216976"/>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Q20. In your opinion, were there enough nurses on duty to care for you in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Q26. Do you think the hospital staff did everything they could to help control your pain?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2322066797"/>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 How would you rate the quality of information you were given, while you were on the waiting list to be admitted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16320</Words>
  <Application>Microsoft Office PowerPoint</Application>
  <PresentationFormat>Widescreen</PresentationFormat>
  <Paragraphs>2132</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Mid Yorkshire Teaching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2026-09-03T13:19:57Z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